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46" r:id="rId2"/>
    <p:sldMasterId id="2147484076" r:id="rId3"/>
    <p:sldMasterId id="2147484091" r:id="rId4"/>
    <p:sldMasterId id="2147484105" r:id="rId5"/>
  </p:sldMasterIdLst>
  <p:notesMasterIdLst>
    <p:notesMasterId r:id="rId24"/>
  </p:notesMasterIdLst>
  <p:handoutMasterIdLst>
    <p:handoutMasterId r:id="rId25"/>
  </p:handoutMasterIdLst>
  <p:sldIdLst>
    <p:sldId id="289" r:id="rId6"/>
    <p:sldId id="409" r:id="rId7"/>
    <p:sldId id="410" r:id="rId8"/>
    <p:sldId id="392" r:id="rId9"/>
    <p:sldId id="361" r:id="rId10"/>
    <p:sldId id="363" r:id="rId11"/>
    <p:sldId id="411" r:id="rId12"/>
    <p:sldId id="406" r:id="rId13"/>
    <p:sldId id="408" r:id="rId14"/>
    <p:sldId id="407" r:id="rId15"/>
    <p:sldId id="412" r:id="rId16"/>
    <p:sldId id="405" r:id="rId17"/>
    <p:sldId id="413" r:id="rId18"/>
    <p:sldId id="419" r:id="rId19"/>
    <p:sldId id="420" r:id="rId20"/>
    <p:sldId id="416" r:id="rId21"/>
    <p:sldId id="417" r:id="rId22"/>
    <p:sldId id="421" r:id="rId23"/>
  </p:sldIdLst>
  <p:sldSz cx="10693400" cy="7561263"/>
  <p:notesSz cx="6858000" cy="9144000"/>
  <p:defaultTextStyle>
    <a:defPPr>
      <a:defRPr lang="de-DE"/>
    </a:defPPr>
    <a:lvl1pPr algn="ctr" rtl="0" fontAlgn="base">
      <a:lnSpc>
        <a:spcPct val="115000"/>
      </a:lnSpc>
      <a:spcBef>
        <a:spcPct val="0"/>
      </a:spcBef>
      <a:spcAft>
        <a:spcPct val="0"/>
      </a:spcAft>
      <a:defRPr sz="1500" kern="1200">
        <a:solidFill>
          <a:schemeClr val="tx1"/>
        </a:solidFill>
        <a:latin typeface="Arial" pitchFamily="34" charset="0"/>
        <a:ea typeface="+mn-ea"/>
        <a:cs typeface="Arial" pitchFamily="34" charset="0"/>
      </a:defRPr>
    </a:lvl1pPr>
    <a:lvl2pPr marL="456069" algn="ctr" rtl="0" fontAlgn="base">
      <a:lnSpc>
        <a:spcPct val="115000"/>
      </a:lnSpc>
      <a:spcBef>
        <a:spcPct val="0"/>
      </a:spcBef>
      <a:spcAft>
        <a:spcPct val="0"/>
      </a:spcAft>
      <a:defRPr sz="1500" kern="1200">
        <a:solidFill>
          <a:schemeClr val="tx1"/>
        </a:solidFill>
        <a:latin typeface="Arial" pitchFamily="34" charset="0"/>
        <a:ea typeface="+mn-ea"/>
        <a:cs typeface="Arial" pitchFamily="34" charset="0"/>
      </a:defRPr>
    </a:lvl2pPr>
    <a:lvl3pPr marL="912135" algn="ctr" rtl="0" fontAlgn="base">
      <a:lnSpc>
        <a:spcPct val="115000"/>
      </a:lnSpc>
      <a:spcBef>
        <a:spcPct val="0"/>
      </a:spcBef>
      <a:spcAft>
        <a:spcPct val="0"/>
      </a:spcAft>
      <a:defRPr sz="1500" kern="1200">
        <a:solidFill>
          <a:schemeClr val="tx1"/>
        </a:solidFill>
        <a:latin typeface="Arial" pitchFamily="34" charset="0"/>
        <a:ea typeface="+mn-ea"/>
        <a:cs typeface="Arial" pitchFamily="34" charset="0"/>
      </a:defRPr>
    </a:lvl3pPr>
    <a:lvl4pPr marL="1368215" algn="ctr" rtl="0" fontAlgn="base">
      <a:lnSpc>
        <a:spcPct val="115000"/>
      </a:lnSpc>
      <a:spcBef>
        <a:spcPct val="0"/>
      </a:spcBef>
      <a:spcAft>
        <a:spcPct val="0"/>
      </a:spcAft>
      <a:defRPr sz="1500" kern="1200">
        <a:solidFill>
          <a:schemeClr val="tx1"/>
        </a:solidFill>
        <a:latin typeface="Arial" pitchFamily="34" charset="0"/>
        <a:ea typeface="+mn-ea"/>
        <a:cs typeface="Arial" pitchFamily="34" charset="0"/>
      </a:defRPr>
    </a:lvl4pPr>
    <a:lvl5pPr marL="1824286" algn="ctr" rtl="0" fontAlgn="base">
      <a:lnSpc>
        <a:spcPct val="115000"/>
      </a:lnSpc>
      <a:spcBef>
        <a:spcPct val="0"/>
      </a:spcBef>
      <a:spcAft>
        <a:spcPct val="0"/>
      </a:spcAft>
      <a:defRPr sz="1500" kern="1200">
        <a:solidFill>
          <a:schemeClr val="tx1"/>
        </a:solidFill>
        <a:latin typeface="Arial" pitchFamily="34" charset="0"/>
        <a:ea typeface="+mn-ea"/>
        <a:cs typeface="Arial" pitchFamily="34" charset="0"/>
      </a:defRPr>
    </a:lvl5pPr>
    <a:lvl6pPr marL="2280360" algn="l" defTabSz="912135" rtl="0" eaLnBrk="1" latinLnBrk="0" hangingPunct="1">
      <a:defRPr sz="1500" kern="1200">
        <a:solidFill>
          <a:schemeClr val="tx1"/>
        </a:solidFill>
        <a:latin typeface="Arial" pitchFamily="34" charset="0"/>
        <a:ea typeface="+mn-ea"/>
        <a:cs typeface="Arial" pitchFamily="34" charset="0"/>
      </a:defRPr>
    </a:lvl6pPr>
    <a:lvl7pPr marL="2736432" algn="l" defTabSz="912135" rtl="0" eaLnBrk="1" latinLnBrk="0" hangingPunct="1">
      <a:defRPr sz="1500" kern="1200">
        <a:solidFill>
          <a:schemeClr val="tx1"/>
        </a:solidFill>
        <a:latin typeface="Arial" pitchFamily="34" charset="0"/>
        <a:ea typeface="+mn-ea"/>
        <a:cs typeface="Arial" pitchFamily="34" charset="0"/>
      </a:defRPr>
    </a:lvl7pPr>
    <a:lvl8pPr marL="3192503" algn="l" defTabSz="912135" rtl="0" eaLnBrk="1" latinLnBrk="0" hangingPunct="1">
      <a:defRPr sz="1500" kern="1200">
        <a:solidFill>
          <a:schemeClr val="tx1"/>
        </a:solidFill>
        <a:latin typeface="Arial" pitchFamily="34" charset="0"/>
        <a:ea typeface="+mn-ea"/>
        <a:cs typeface="Arial" pitchFamily="34" charset="0"/>
      </a:defRPr>
    </a:lvl8pPr>
    <a:lvl9pPr marL="3648575" algn="l" defTabSz="912135" rtl="0" eaLnBrk="1" latinLnBrk="0" hangingPunct="1">
      <a:defRPr sz="15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E9A"/>
    <a:srgbClr val="A6CE39"/>
    <a:srgbClr val="E9E611"/>
    <a:srgbClr val="F37029"/>
    <a:srgbClr val="E31E30"/>
    <a:srgbClr val="DBD4E9"/>
    <a:srgbClr val="9A3393"/>
    <a:srgbClr val="1E3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6" autoAdjust="0"/>
    <p:restoredTop sz="94728" autoAdjust="0"/>
  </p:normalViewPr>
  <p:slideViewPr>
    <p:cSldViewPr>
      <p:cViewPr>
        <p:scale>
          <a:sx n="60" d="100"/>
          <a:sy n="60" d="100"/>
        </p:scale>
        <p:origin x="-1602" y="-156"/>
      </p:cViewPr>
      <p:guideLst>
        <p:guide orient="horz" pos="2382"/>
        <p:guide pos="336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FAD7F5B2-FB11-470B-BC9C-EAE9B4032C27}" type="slidenum">
              <a:rPr lang="de-DE"/>
              <a:pPr>
                <a:defRPr/>
              </a:pPr>
              <a:t>‹#›</a:t>
            </a:fld>
            <a:endParaRPr lang="de-DE"/>
          </a:p>
        </p:txBody>
      </p:sp>
    </p:spTree>
    <p:extLst>
      <p:ext uri="{BB962C8B-B14F-4D97-AF65-F5344CB8AC3E}">
        <p14:creationId xmlns:p14="http://schemas.microsoft.com/office/powerpoint/2010/main" val="305017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p>
        </p:txBody>
      </p:sp>
      <p:sp>
        <p:nvSpPr>
          <p:cNvPr id="62468"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4988"/>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02980F93-E541-46AD-9833-4C334CF556E1}" type="slidenum">
              <a:rPr lang="de-DE"/>
              <a:pPr>
                <a:defRPr/>
              </a:pPr>
              <a:t>‹#›</a:t>
            </a:fld>
            <a:endParaRPr lang="de-DE"/>
          </a:p>
        </p:txBody>
      </p:sp>
    </p:spTree>
    <p:extLst>
      <p:ext uri="{BB962C8B-B14F-4D97-AF65-F5344CB8AC3E}">
        <p14:creationId xmlns:p14="http://schemas.microsoft.com/office/powerpoint/2010/main" val="3472647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pitchFamily="34" charset="0"/>
        <a:ea typeface="+mn-ea"/>
        <a:cs typeface="Arial" pitchFamily="34" charset="0"/>
      </a:defRPr>
    </a:lvl1pPr>
    <a:lvl2pPr marL="178943" indent="-177358" algn="l" rtl="0" eaLnBrk="0" fontAlgn="base" hangingPunct="0">
      <a:spcBef>
        <a:spcPct val="30000"/>
      </a:spcBef>
      <a:spcAft>
        <a:spcPct val="0"/>
      </a:spcAft>
      <a:buChar char="•"/>
      <a:defRPr sz="1300" kern="1200">
        <a:solidFill>
          <a:schemeClr val="tx1"/>
        </a:solidFill>
        <a:latin typeface="Arial" pitchFamily="34" charset="0"/>
        <a:ea typeface="+mn-ea"/>
        <a:cs typeface="Arial" pitchFamily="34" charset="0"/>
      </a:defRPr>
    </a:lvl2pPr>
    <a:lvl3pPr marL="357885" indent="-177358" algn="l" rtl="0" eaLnBrk="0" fontAlgn="base" hangingPunct="0">
      <a:spcBef>
        <a:spcPct val="30000"/>
      </a:spcBef>
      <a:spcAft>
        <a:spcPct val="0"/>
      </a:spcAft>
      <a:buChar char="•"/>
      <a:defRPr sz="1300" kern="1200">
        <a:solidFill>
          <a:schemeClr val="tx1"/>
        </a:solidFill>
        <a:latin typeface="Arial" pitchFamily="34" charset="0"/>
        <a:ea typeface="+mn-ea"/>
        <a:cs typeface="Arial" pitchFamily="34" charset="0"/>
      </a:defRPr>
    </a:lvl3pPr>
    <a:lvl4pPr marL="536836" indent="-177358" algn="l" rtl="0" eaLnBrk="0" fontAlgn="base" hangingPunct="0">
      <a:spcBef>
        <a:spcPct val="30000"/>
      </a:spcBef>
      <a:spcAft>
        <a:spcPct val="0"/>
      </a:spcAft>
      <a:buChar char="•"/>
      <a:defRPr sz="1300" kern="1200">
        <a:solidFill>
          <a:schemeClr val="tx1"/>
        </a:solidFill>
        <a:latin typeface="Arial" pitchFamily="34" charset="0"/>
        <a:ea typeface="+mn-ea"/>
        <a:cs typeface="Arial" pitchFamily="34" charset="0"/>
      </a:defRPr>
    </a:lvl4pPr>
    <a:lvl5pPr marL="715780" indent="-177358" algn="l" rtl="0" eaLnBrk="0" fontAlgn="base" hangingPunct="0">
      <a:spcBef>
        <a:spcPct val="30000"/>
      </a:spcBef>
      <a:spcAft>
        <a:spcPct val="0"/>
      </a:spcAft>
      <a:buChar char="•"/>
      <a:defRPr sz="1300" kern="1200">
        <a:solidFill>
          <a:schemeClr val="tx1"/>
        </a:solidFill>
        <a:latin typeface="Arial" pitchFamily="34" charset="0"/>
        <a:ea typeface="+mn-ea"/>
        <a:cs typeface="Arial" pitchFamily="34" charset="0"/>
      </a:defRPr>
    </a:lvl5pPr>
    <a:lvl6pPr marL="2280360" algn="l" defTabSz="912135" rtl="0" eaLnBrk="1" latinLnBrk="0" hangingPunct="1">
      <a:defRPr sz="1300" kern="1200">
        <a:solidFill>
          <a:schemeClr val="tx1"/>
        </a:solidFill>
        <a:latin typeface="+mn-lt"/>
        <a:ea typeface="+mn-ea"/>
        <a:cs typeface="+mn-cs"/>
      </a:defRPr>
    </a:lvl6pPr>
    <a:lvl7pPr marL="2736432" algn="l" defTabSz="912135" rtl="0" eaLnBrk="1" latinLnBrk="0" hangingPunct="1">
      <a:defRPr sz="1300" kern="1200">
        <a:solidFill>
          <a:schemeClr val="tx1"/>
        </a:solidFill>
        <a:latin typeface="+mn-lt"/>
        <a:ea typeface="+mn-ea"/>
        <a:cs typeface="+mn-cs"/>
      </a:defRPr>
    </a:lvl7pPr>
    <a:lvl8pPr marL="3192503" algn="l" defTabSz="912135" rtl="0" eaLnBrk="1" latinLnBrk="0" hangingPunct="1">
      <a:defRPr sz="1300" kern="1200">
        <a:solidFill>
          <a:schemeClr val="tx1"/>
        </a:solidFill>
        <a:latin typeface="+mn-lt"/>
        <a:ea typeface="+mn-ea"/>
        <a:cs typeface="+mn-cs"/>
      </a:defRPr>
    </a:lvl8pPr>
    <a:lvl9pPr marL="3648575" algn="l" defTabSz="9121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sz="1500">
                <a:solidFill>
                  <a:schemeClr val="tx1"/>
                </a:solidFill>
                <a:latin typeface="Arial" pitchFamily="34" charset="0"/>
                <a:cs typeface="Arial" pitchFamily="34" charset="0"/>
              </a:defRPr>
            </a:lvl1pPr>
            <a:lvl2pPr marL="742950" indent="-285750" defTabSz="912813" eaLnBrk="0" hangingPunct="0">
              <a:defRPr sz="1500">
                <a:solidFill>
                  <a:schemeClr val="tx1"/>
                </a:solidFill>
                <a:latin typeface="Arial" pitchFamily="34" charset="0"/>
                <a:cs typeface="Arial" pitchFamily="34" charset="0"/>
              </a:defRPr>
            </a:lvl2pPr>
            <a:lvl3pPr marL="1143000" indent="-228600" defTabSz="912813" eaLnBrk="0" hangingPunct="0">
              <a:defRPr sz="1500">
                <a:solidFill>
                  <a:schemeClr val="tx1"/>
                </a:solidFill>
                <a:latin typeface="Arial" pitchFamily="34" charset="0"/>
                <a:cs typeface="Arial" pitchFamily="34" charset="0"/>
              </a:defRPr>
            </a:lvl3pPr>
            <a:lvl4pPr marL="1600200" indent="-228600" defTabSz="912813" eaLnBrk="0" hangingPunct="0">
              <a:defRPr sz="1500">
                <a:solidFill>
                  <a:schemeClr val="tx1"/>
                </a:solidFill>
                <a:latin typeface="Arial" pitchFamily="34" charset="0"/>
                <a:cs typeface="Arial" pitchFamily="34" charset="0"/>
              </a:defRPr>
            </a:lvl4pPr>
            <a:lvl5pPr marL="2057400" indent="-228600" defTabSz="912813" eaLnBrk="0" hangingPunct="0">
              <a:defRPr sz="1500">
                <a:solidFill>
                  <a:schemeClr val="tx1"/>
                </a:solidFill>
                <a:latin typeface="Arial" pitchFamily="34" charset="0"/>
                <a:cs typeface="Arial" pitchFamily="34" charset="0"/>
              </a:defRPr>
            </a:lvl5pPr>
            <a:lvl6pPr marL="25146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4F38F5F9-D7D0-4FA5-BFFA-6A2BF0D3B02A}" type="slidenum">
              <a:rPr lang="fr-FR" sz="1200" smtClean="0">
                <a:latin typeface="Times New Roman" pitchFamily="18" charset="0"/>
              </a:rPr>
              <a:pPr eaLnBrk="1" hangingPunct="1"/>
              <a:t>2</a:t>
            </a:fld>
            <a:endParaRPr lang="fr-FR" sz="12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004888" y="685800"/>
            <a:ext cx="4848225" cy="3429000"/>
          </a:xfrm>
          <a:ln/>
        </p:spPr>
      </p:sp>
      <p:sp>
        <p:nvSpPr>
          <p:cNvPr id="798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004888" y="685800"/>
            <a:ext cx="4848225" cy="3429000"/>
          </a:xfrm>
          <a:ln/>
        </p:spPr>
      </p:sp>
      <p:sp>
        <p:nvSpPr>
          <p:cNvPr id="75779" name="Notes Placeholder 2"/>
          <p:cNvSpPr>
            <a:spLocks noGrp="1"/>
          </p:cNvSpPr>
          <p:nvPr>
            <p:ph type="body" idx="1"/>
          </p:nvPr>
        </p:nvSpPr>
        <p:spPr>
          <a:xfrm>
            <a:off x="692150" y="4140200"/>
            <a:ext cx="5486400" cy="47529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50000"/>
              </a:lnSpc>
              <a:spcBef>
                <a:spcPct val="0"/>
              </a:spcBef>
              <a:defRPr/>
            </a:pPr>
            <a:r>
              <a:rPr lang="en-GB" altLang="en-US" sz="1400" i="1" dirty="0" smtClean="0">
                <a:latin typeface="Arial" pitchFamily="34" charset="0"/>
              </a:rPr>
              <a:t>NB: The image is clickable.</a:t>
            </a:r>
          </a:p>
          <a:p>
            <a:pPr>
              <a:lnSpc>
                <a:spcPct val="150000"/>
              </a:lnSpc>
              <a:spcBef>
                <a:spcPct val="0"/>
              </a:spcBef>
              <a:defRPr/>
            </a:pPr>
            <a:endParaRPr lang="en-GB" altLang="en-US" sz="1400" dirty="0" smtClean="0">
              <a:latin typeface="Arial" pitchFamily="34" charset="0"/>
            </a:endParaRPr>
          </a:p>
          <a:p>
            <a:pPr>
              <a:lnSpc>
                <a:spcPct val="150000"/>
              </a:lnSpc>
              <a:spcBef>
                <a:spcPct val="0"/>
              </a:spcBef>
              <a:defRPr/>
            </a:pPr>
            <a:r>
              <a:rPr lang="en-GB" altLang="en-US" sz="1400" dirty="0" smtClean="0">
                <a:latin typeface="Arial" pitchFamily="34" charset="0"/>
              </a:rPr>
              <a:t>An important contribution to training is for flying instructors to have available to them a basic guide to elementary flying training.</a:t>
            </a:r>
          </a:p>
          <a:p>
            <a:pPr>
              <a:lnSpc>
                <a:spcPct val="150000"/>
              </a:lnSpc>
              <a:spcBef>
                <a:spcPct val="0"/>
              </a:spcBef>
              <a:defRPr/>
            </a:pPr>
            <a:r>
              <a:rPr lang="en-GB" altLang="en-US" sz="1400" dirty="0" smtClean="0">
                <a:latin typeface="Arial" pitchFamily="34" charset="0"/>
              </a:rPr>
              <a:t>In response to this need, the European Helicopter Safety Team contacted the </a:t>
            </a:r>
            <a:r>
              <a:rPr lang="en-GB" altLang="en-US" sz="1400" b="1" dirty="0" smtClean="0">
                <a:latin typeface="Arial" pitchFamily="34" charset="0"/>
              </a:rPr>
              <a:t>Australian Government Civil Aviation Safety Authority (CASA) </a:t>
            </a:r>
            <a:r>
              <a:rPr lang="en-GB" altLang="en-US" sz="1400" dirty="0" smtClean="0">
                <a:latin typeface="Arial" pitchFamily="34" charset="0"/>
              </a:rPr>
              <a:t>which was known to have developed a flying instructors' manual based on extensive feedback from the helicopter training industry. CASA has kindly made this manual freely available to the EHEST team for dissemination. Some changes have been incorporated to reflect </a:t>
            </a:r>
            <a:r>
              <a:rPr lang="en-GB" altLang="en-US" sz="1400" b="1" dirty="0" smtClean="0">
                <a:latin typeface="Arial" pitchFamily="34" charset="0"/>
              </a:rPr>
              <a:t>European terminology and syllabus content</a:t>
            </a:r>
            <a:r>
              <a:rPr lang="en-GB" altLang="en-US" sz="1400" dirty="0" smtClean="0">
                <a:latin typeface="Arial" pitchFamily="34" charset="0"/>
              </a:rPr>
              <a:t>.</a:t>
            </a:r>
          </a:p>
          <a:p>
            <a:pPr>
              <a:lnSpc>
                <a:spcPct val="150000"/>
              </a:lnSpc>
              <a:spcBef>
                <a:spcPct val="0"/>
              </a:spcBef>
              <a:defRPr/>
            </a:pPr>
            <a:endParaRPr lang="en-GB" altLang="en-US" sz="1400" dirty="0" smtClean="0">
              <a:latin typeface="Arial" pitchFamily="34" charset="0"/>
            </a:endParaRPr>
          </a:p>
          <a:p>
            <a:pPr>
              <a:lnSpc>
                <a:spcPct val="150000"/>
              </a:lnSpc>
              <a:spcBef>
                <a:spcPct val="0"/>
              </a:spcBef>
              <a:defRPr/>
            </a:pPr>
            <a:r>
              <a:rPr lang="en-GB" altLang="en-US" sz="1400" dirty="0" smtClean="0">
                <a:latin typeface="Arial" pitchFamily="34" charset="0"/>
              </a:rPr>
              <a:t>Special thanks to Mike O’Donoghue, Chief Executive GASCo, ODEE Consulting, and the EHSIT ST Training, led by AgustaWestland.</a:t>
            </a:r>
          </a:p>
          <a:p>
            <a:pPr>
              <a:lnSpc>
                <a:spcPct val="150000"/>
              </a:lnSpc>
              <a:spcBef>
                <a:spcPct val="0"/>
              </a:spcBef>
              <a:defRPr/>
            </a:pPr>
            <a:endParaRPr lang="en-GB" altLang="en-US" sz="1400" dirty="0" smtClean="0">
              <a:latin typeface="Arial" pitchFamily="34" charset="0"/>
            </a:endParaRPr>
          </a:p>
          <a:p>
            <a:pPr>
              <a:lnSpc>
                <a:spcPct val="150000"/>
              </a:lnSpc>
              <a:spcBef>
                <a:spcPct val="0"/>
              </a:spcBef>
              <a:defRPr/>
            </a:pPr>
            <a:r>
              <a:rPr lang="en-GB" altLang="en-US" sz="1400" dirty="0" smtClean="0">
                <a:latin typeface="Arial" pitchFamily="34" charset="0"/>
              </a:rPr>
              <a:t>This is one of the best materials ever produced by EHEST; </a:t>
            </a:r>
            <a:r>
              <a:rPr lang="en-GB" altLang="en-US" sz="1400" b="1" dirty="0" smtClean="0">
                <a:latin typeface="Arial" pitchFamily="34" charset="0"/>
              </a:rPr>
              <a:t>feel free to download it, use it and pass the word!</a:t>
            </a:r>
          </a:p>
        </p:txBody>
      </p:sp>
      <p:sp>
        <p:nvSpPr>
          <p:cNvPr id="757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a:solidFill>
                  <a:srgbClr val="055685"/>
                </a:solidFill>
                <a:latin typeface="Calibri" pitchFamily="34" charset="0"/>
                <a:ea typeface="MS PGothic" pitchFamily="34" charset="-128"/>
              </a:defRPr>
            </a:lvl1pPr>
            <a:lvl2pPr marL="742950" indent="-285750" eaLnBrk="0" hangingPunct="0">
              <a:defRPr sz="3200">
                <a:solidFill>
                  <a:srgbClr val="055685"/>
                </a:solidFill>
                <a:latin typeface="Calibri" pitchFamily="34" charset="0"/>
                <a:ea typeface="MS PGothic" pitchFamily="34" charset="-128"/>
              </a:defRPr>
            </a:lvl2pPr>
            <a:lvl3pPr marL="1143000" indent="-228600" eaLnBrk="0" hangingPunct="0">
              <a:defRPr sz="3200">
                <a:solidFill>
                  <a:srgbClr val="055685"/>
                </a:solidFill>
                <a:latin typeface="Calibri" pitchFamily="34" charset="0"/>
                <a:ea typeface="MS PGothic" pitchFamily="34" charset="-128"/>
              </a:defRPr>
            </a:lvl3pPr>
            <a:lvl4pPr marL="1600200" indent="-228600" eaLnBrk="0" hangingPunct="0">
              <a:defRPr sz="3200">
                <a:solidFill>
                  <a:srgbClr val="055685"/>
                </a:solidFill>
                <a:latin typeface="Calibri" pitchFamily="34" charset="0"/>
                <a:ea typeface="MS PGothic" pitchFamily="34" charset="-128"/>
              </a:defRPr>
            </a:lvl4pPr>
            <a:lvl5pPr marL="2057400" indent="-228600" eaLnBrk="0" hangingPunct="0">
              <a:defRPr sz="32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9pPr>
          </a:lstStyle>
          <a:p>
            <a:pPr eaLnBrk="1" hangingPunct="1">
              <a:defRPr/>
            </a:pPr>
            <a:fld id="{2A29802A-7FF3-42B2-A029-68348343356E}" type="slidenum">
              <a:rPr lang="en-US" altLang="en-US" sz="1200" smtClean="0">
                <a:solidFill>
                  <a:prstClr val="black"/>
                </a:solidFill>
                <a:latin typeface="Arial" pitchFamily="34" charset="0"/>
              </a:rPr>
              <a:pPr eaLnBrk="1" hangingPunct="1">
                <a:defRPr/>
              </a:pPr>
              <a:t>17</a:t>
            </a:fld>
            <a:endParaRPr lang="en-US" altLang="en-US" sz="1200" smtClean="0">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sz="1500">
                <a:solidFill>
                  <a:schemeClr val="tx1"/>
                </a:solidFill>
                <a:latin typeface="Arial" pitchFamily="34" charset="0"/>
                <a:cs typeface="Arial" pitchFamily="34" charset="0"/>
              </a:defRPr>
            </a:lvl1pPr>
            <a:lvl2pPr marL="742950" indent="-285750" defTabSz="912813" eaLnBrk="0" hangingPunct="0">
              <a:defRPr sz="1500">
                <a:solidFill>
                  <a:schemeClr val="tx1"/>
                </a:solidFill>
                <a:latin typeface="Arial" pitchFamily="34" charset="0"/>
                <a:cs typeface="Arial" pitchFamily="34" charset="0"/>
              </a:defRPr>
            </a:lvl2pPr>
            <a:lvl3pPr marL="1143000" indent="-228600" defTabSz="912813" eaLnBrk="0" hangingPunct="0">
              <a:defRPr sz="1500">
                <a:solidFill>
                  <a:schemeClr val="tx1"/>
                </a:solidFill>
                <a:latin typeface="Arial" pitchFamily="34" charset="0"/>
                <a:cs typeface="Arial" pitchFamily="34" charset="0"/>
              </a:defRPr>
            </a:lvl3pPr>
            <a:lvl4pPr marL="1600200" indent="-228600" defTabSz="912813" eaLnBrk="0" hangingPunct="0">
              <a:defRPr sz="1500">
                <a:solidFill>
                  <a:schemeClr val="tx1"/>
                </a:solidFill>
                <a:latin typeface="Arial" pitchFamily="34" charset="0"/>
                <a:cs typeface="Arial" pitchFamily="34" charset="0"/>
              </a:defRPr>
            </a:lvl4pPr>
            <a:lvl5pPr marL="2057400" indent="-228600" defTabSz="912813" eaLnBrk="0" hangingPunct="0">
              <a:defRPr sz="1500">
                <a:solidFill>
                  <a:schemeClr val="tx1"/>
                </a:solidFill>
                <a:latin typeface="Arial" pitchFamily="34" charset="0"/>
                <a:cs typeface="Arial" pitchFamily="34" charset="0"/>
              </a:defRPr>
            </a:lvl5pPr>
            <a:lvl6pPr marL="25146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4F38F5F9-D7D0-4FA5-BFFA-6A2BF0D3B02A}" type="slidenum">
              <a:rPr lang="fr-FR" sz="1200" smtClean="0">
                <a:latin typeface="Times New Roman" pitchFamily="18" charset="0"/>
              </a:rPr>
              <a:pPr eaLnBrk="1" hangingPunct="1"/>
              <a:t>18</a:t>
            </a:fld>
            <a:endParaRPr lang="fr-FR" sz="12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004888" y="685800"/>
            <a:ext cx="4848225" cy="3429000"/>
          </a:xfrm>
          <a:ln/>
        </p:spPr>
      </p:sp>
      <p:sp>
        <p:nvSpPr>
          <p:cNvPr id="798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sz="1500">
                <a:solidFill>
                  <a:schemeClr val="tx1"/>
                </a:solidFill>
                <a:latin typeface="Arial" pitchFamily="34" charset="0"/>
                <a:cs typeface="Arial" pitchFamily="34" charset="0"/>
              </a:defRPr>
            </a:lvl1pPr>
            <a:lvl2pPr marL="742950" indent="-285750" defTabSz="912813" eaLnBrk="0" hangingPunct="0">
              <a:defRPr sz="1500">
                <a:solidFill>
                  <a:schemeClr val="tx1"/>
                </a:solidFill>
                <a:latin typeface="Arial" pitchFamily="34" charset="0"/>
                <a:cs typeface="Arial" pitchFamily="34" charset="0"/>
              </a:defRPr>
            </a:lvl2pPr>
            <a:lvl3pPr marL="1143000" indent="-228600" defTabSz="912813" eaLnBrk="0" hangingPunct="0">
              <a:defRPr sz="1500">
                <a:solidFill>
                  <a:schemeClr val="tx1"/>
                </a:solidFill>
                <a:latin typeface="Arial" pitchFamily="34" charset="0"/>
                <a:cs typeface="Arial" pitchFamily="34" charset="0"/>
              </a:defRPr>
            </a:lvl3pPr>
            <a:lvl4pPr marL="1600200" indent="-228600" defTabSz="912813" eaLnBrk="0" hangingPunct="0">
              <a:defRPr sz="1500">
                <a:solidFill>
                  <a:schemeClr val="tx1"/>
                </a:solidFill>
                <a:latin typeface="Arial" pitchFamily="34" charset="0"/>
                <a:cs typeface="Arial" pitchFamily="34" charset="0"/>
              </a:defRPr>
            </a:lvl4pPr>
            <a:lvl5pPr marL="2057400" indent="-228600" defTabSz="912813" eaLnBrk="0" hangingPunct="0">
              <a:defRPr sz="1500">
                <a:solidFill>
                  <a:schemeClr val="tx1"/>
                </a:solidFill>
                <a:latin typeface="Arial" pitchFamily="34" charset="0"/>
                <a:cs typeface="Arial" pitchFamily="34" charset="0"/>
              </a:defRPr>
            </a:lvl5pPr>
            <a:lvl6pPr marL="25146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4F38F5F9-D7D0-4FA5-BFFA-6A2BF0D3B02A}" type="slidenum">
              <a:rPr lang="fr-FR" sz="1200" smtClean="0">
                <a:latin typeface="Times New Roman" pitchFamily="18" charset="0"/>
              </a:rPr>
              <a:pPr eaLnBrk="1" hangingPunct="1"/>
              <a:t>3</a:t>
            </a:fld>
            <a:endParaRPr lang="fr-FR" sz="12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004888" y="685800"/>
            <a:ext cx="4848225" cy="3429000"/>
          </a:xfrm>
          <a:ln/>
        </p:spPr>
      </p:sp>
      <p:sp>
        <p:nvSpPr>
          <p:cNvPr id="798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2813" eaLnBrk="0" hangingPunct="0">
              <a:defRPr sz="1500">
                <a:solidFill>
                  <a:schemeClr val="tx1"/>
                </a:solidFill>
                <a:latin typeface="Arial" pitchFamily="34" charset="0"/>
                <a:cs typeface="Arial" pitchFamily="34" charset="0"/>
              </a:defRPr>
            </a:lvl1pPr>
            <a:lvl2pPr marL="742950" indent="-285750" defTabSz="912813" eaLnBrk="0" hangingPunct="0">
              <a:defRPr sz="1500">
                <a:solidFill>
                  <a:schemeClr val="tx1"/>
                </a:solidFill>
                <a:latin typeface="Arial" pitchFamily="34" charset="0"/>
                <a:cs typeface="Arial" pitchFamily="34" charset="0"/>
              </a:defRPr>
            </a:lvl2pPr>
            <a:lvl3pPr marL="1143000" indent="-228600" defTabSz="912813" eaLnBrk="0" hangingPunct="0">
              <a:defRPr sz="1500">
                <a:solidFill>
                  <a:schemeClr val="tx1"/>
                </a:solidFill>
                <a:latin typeface="Arial" pitchFamily="34" charset="0"/>
                <a:cs typeface="Arial" pitchFamily="34" charset="0"/>
              </a:defRPr>
            </a:lvl3pPr>
            <a:lvl4pPr marL="1600200" indent="-228600" defTabSz="912813" eaLnBrk="0" hangingPunct="0">
              <a:defRPr sz="1500">
                <a:solidFill>
                  <a:schemeClr val="tx1"/>
                </a:solidFill>
                <a:latin typeface="Arial" pitchFamily="34" charset="0"/>
                <a:cs typeface="Arial" pitchFamily="34" charset="0"/>
              </a:defRPr>
            </a:lvl4pPr>
            <a:lvl5pPr marL="2057400" indent="-228600" defTabSz="912813" eaLnBrk="0" hangingPunct="0">
              <a:defRPr sz="1500">
                <a:solidFill>
                  <a:schemeClr val="tx1"/>
                </a:solidFill>
                <a:latin typeface="Arial" pitchFamily="34" charset="0"/>
                <a:cs typeface="Arial" pitchFamily="34" charset="0"/>
              </a:defRPr>
            </a:lvl5pPr>
            <a:lvl6pPr marL="25146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A1E1EA14-E96F-44DF-B9B8-5A039C18E9C5}" type="slidenum">
              <a:rPr lang="fr-FR" sz="1200" smtClean="0">
                <a:latin typeface="Times New Roman" pitchFamily="18" charset="0"/>
              </a:rPr>
              <a:pPr eaLnBrk="1" hangingPunct="1"/>
              <a:t>4</a:t>
            </a:fld>
            <a:endParaRPr lang="fr-FR" sz="1200" smtClean="0">
              <a:latin typeface="Times New Roman" pitchFamily="18" charset="0"/>
            </a:endParaRPr>
          </a:p>
        </p:txBody>
      </p:sp>
      <p:sp>
        <p:nvSpPr>
          <p:cNvPr id="78851" name="Rectangle 2"/>
          <p:cNvSpPr>
            <a:spLocks noGrp="1" noRot="1" noChangeAspect="1" noChangeArrowheads="1" noTextEdit="1"/>
          </p:cNvSpPr>
          <p:nvPr>
            <p:ph type="sldImg"/>
          </p:nvPr>
        </p:nvSpPr>
        <p:spPr>
          <a:xfrm>
            <a:off x="1004888" y="685800"/>
            <a:ext cx="4848225" cy="3429000"/>
          </a:xfrm>
          <a:ln/>
        </p:spPr>
      </p:sp>
      <p:sp>
        <p:nvSpPr>
          <p:cNvPr id="7885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sz="1500">
                <a:solidFill>
                  <a:schemeClr val="tx1"/>
                </a:solidFill>
                <a:latin typeface="Arial" pitchFamily="34" charset="0"/>
                <a:cs typeface="Arial" pitchFamily="34" charset="0"/>
              </a:defRPr>
            </a:lvl1pPr>
            <a:lvl2pPr marL="742950" indent="-285750" defTabSz="912813" eaLnBrk="0" hangingPunct="0">
              <a:defRPr sz="1500">
                <a:solidFill>
                  <a:schemeClr val="tx1"/>
                </a:solidFill>
                <a:latin typeface="Arial" pitchFamily="34" charset="0"/>
                <a:cs typeface="Arial" pitchFamily="34" charset="0"/>
              </a:defRPr>
            </a:lvl2pPr>
            <a:lvl3pPr marL="1143000" indent="-228600" defTabSz="912813" eaLnBrk="0" hangingPunct="0">
              <a:defRPr sz="1500">
                <a:solidFill>
                  <a:schemeClr val="tx1"/>
                </a:solidFill>
                <a:latin typeface="Arial" pitchFamily="34" charset="0"/>
                <a:cs typeface="Arial" pitchFamily="34" charset="0"/>
              </a:defRPr>
            </a:lvl3pPr>
            <a:lvl4pPr marL="1600200" indent="-228600" defTabSz="912813" eaLnBrk="0" hangingPunct="0">
              <a:defRPr sz="1500">
                <a:solidFill>
                  <a:schemeClr val="tx1"/>
                </a:solidFill>
                <a:latin typeface="Arial" pitchFamily="34" charset="0"/>
                <a:cs typeface="Arial" pitchFamily="34" charset="0"/>
              </a:defRPr>
            </a:lvl4pPr>
            <a:lvl5pPr marL="2057400" indent="-228600" defTabSz="912813" eaLnBrk="0" hangingPunct="0">
              <a:defRPr sz="1500">
                <a:solidFill>
                  <a:schemeClr val="tx1"/>
                </a:solidFill>
                <a:latin typeface="Arial" pitchFamily="34" charset="0"/>
                <a:cs typeface="Arial" pitchFamily="34" charset="0"/>
              </a:defRPr>
            </a:lvl5pPr>
            <a:lvl6pPr marL="25146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4F38F5F9-D7D0-4FA5-BFFA-6A2BF0D3B02A}" type="slidenum">
              <a:rPr lang="fr-FR" sz="1200" smtClean="0">
                <a:latin typeface="Times New Roman" pitchFamily="18" charset="0"/>
              </a:rPr>
              <a:pPr eaLnBrk="1" hangingPunct="1"/>
              <a:t>7</a:t>
            </a:fld>
            <a:endParaRPr lang="fr-FR" sz="12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004888" y="685800"/>
            <a:ext cx="4848225" cy="3429000"/>
          </a:xfrm>
          <a:ln/>
        </p:spPr>
      </p:sp>
      <p:sp>
        <p:nvSpPr>
          <p:cNvPr id="798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sz="1500">
                <a:solidFill>
                  <a:schemeClr val="tx1"/>
                </a:solidFill>
                <a:latin typeface="Arial" pitchFamily="34" charset="0"/>
                <a:cs typeface="Arial" pitchFamily="34" charset="0"/>
              </a:defRPr>
            </a:lvl1pPr>
            <a:lvl2pPr marL="742950" indent="-285750" defTabSz="912813" eaLnBrk="0" hangingPunct="0">
              <a:defRPr sz="1500">
                <a:solidFill>
                  <a:schemeClr val="tx1"/>
                </a:solidFill>
                <a:latin typeface="Arial" pitchFamily="34" charset="0"/>
                <a:cs typeface="Arial" pitchFamily="34" charset="0"/>
              </a:defRPr>
            </a:lvl2pPr>
            <a:lvl3pPr marL="1143000" indent="-228600" defTabSz="912813" eaLnBrk="0" hangingPunct="0">
              <a:defRPr sz="1500">
                <a:solidFill>
                  <a:schemeClr val="tx1"/>
                </a:solidFill>
                <a:latin typeface="Arial" pitchFamily="34" charset="0"/>
                <a:cs typeface="Arial" pitchFamily="34" charset="0"/>
              </a:defRPr>
            </a:lvl3pPr>
            <a:lvl4pPr marL="1600200" indent="-228600" defTabSz="912813" eaLnBrk="0" hangingPunct="0">
              <a:defRPr sz="1500">
                <a:solidFill>
                  <a:schemeClr val="tx1"/>
                </a:solidFill>
                <a:latin typeface="Arial" pitchFamily="34" charset="0"/>
                <a:cs typeface="Arial" pitchFamily="34" charset="0"/>
              </a:defRPr>
            </a:lvl4pPr>
            <a:lvl5pPr marL="2057400" indent="-228600" defTabSz="912813" eaLnBrk="0" hangingPunct="0">
              <a:defRPr sz="1500">
                <a:solidFill>
                  <a:schemeClr val="tx1"/>
                </a:solidFill>
                <a:latin typeface="Arial" pitchFamily="34" charset="0"/>
                <a:cs typeface="Arial" pitchFamily="34" charset="0"/>
              </a:defRPr>
            </a:lvl5pPr>
            <a:lvl6pPr marL="25146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912813"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4F38F5F9-D7D0-4FA5-BFFA-6A2BF0D3B02A}" type="slidenum">
              <a:rPr lang="fr-FR" sz="1200" smtClean="0">
                <a:latin typeface="Times New Roman" pitchFamily="18" charset="0"/>
              </a:rPr>
              <a:pPr eaLnBrk="1" hangingPunct="1"/>
              <a:t>11</a:t>
            </a:fld>
            <a:endParaRPr lang="fr-FR" sz="1200" smtClean="0">
              <a:latin typeface="Times New Roman" pitchFamily="18" charset="0"/>
            </a:endParaRPr>
          </a:p>
        </p:txBody>
      </p:sp>
      <p:sp>
        <p:nvSpPr>
          <p:cNvPr id="79875" name="Rectangle 2"/>
          <p:cNvSpPr>
            <a:spLocks noGrp="1" noRot="1" noChangeAspect="1" noChangeArrowheads="1" noTextEdit="1"/>
          </p:cNvSpPr>
          <p:nvPr>
            <p:ph type="sldImg"/>
          </p:nvPr>
        </p:nvSpPr>
        <p:spPr>
          <a:xfrm>
            <a:off x="1004888" y="685800"/>
            <a:ext cx="4848225" cy="3429000"/>
          </a:xfrm>
          <a:ln/>
        </p:spPr>
      </p:sp>
      <p:sp>
        <p:nvSpPr>
          <p:cNvPr id="798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004888" y="685800"/>
            <a:ext cx="4848225" cy="3429000"/>
          </a:xfrm>
          <a:ln/>
        </p:spPr>
      </p:sp>
      <p:sp>
        <p:nvSpPr>
          <p:cNvPr id="481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50000"/>
              </a:lnSpc>
              <a:spcBef>
                <a:spcPct val="40000"/>
              </a:spcBef>
              <a:defRPr/>
            </a:pPr>
            <a:r>
              <a:rPr lang="en-GB" sz="1400" dirty="0" smtClean="0">
                <a:ea typeface="+mn-ea"/>
              </a:rPr>
              <a:t>EHEST is the European branch of IHST and the helicopter component of the European Strategic Safety Initiative (ESSI).</a:t>
            </a:r>
            <a:endParaRPr lang="en-GB" sz="1400" dirty="0">
              <a:ea typeface="+mn-ea"/>
            </a:endParaRPr>
          </a:p>
        </p:txBody>
      </p:sp>
      <p:sp>
        <p:nvSpPr>
          <p:cNvPr id="481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a:solidFill>
                  <a:srgbClr val="055685"/>
                </a:solidFill>
                <a:latin typeface="Calibri" pitchFamily="34" charset="0"/>
                <a:ea typeface="MS PGothic" pitchFamily="34" charset="-128"/>
              </a:defRPr>
            </a:lvl1pPr>
            <a:lvl2pPr marL="742950" indent="-285750" eaLnBrk="0" hangingPunct="0">
              <a:defRPr sz="3200">
                <a:solidFill>
                  <a:srgbClr val="055685"/>
                </a:solidFill>
                <a:latin typeface="Calibri" pitchFamily="34" charset="0"/>
                <a:ea typeface="MS PGothic" pitchFamily="34" charset="-128"/>
              </a:defRPr>
            </a:lvl2pPr>
            <a:lvl3pPr marL="1143000" indent="-228600" eaLnBrk="0" hangingPunct="0">
              <a:defRPr sz="3200">
                <a:solidFill>
                  <a:srgbClr val="055685"/>
                </a:solidFill>
                <a:latin typeface="Calibri" pitchFamily="34" charset="0"/>
                <a:ea typeface="MS PGothic" pitchFamily="34" charset="-128"/>
              </a:defRPr>
            </a:lvl3pPr>
            <a:lvl4pPr marL="1600200" indent="-228600" eaLnBrk="0" hangingPunct="0">
              <a:defRPr sz="3200">
                <a:solidFill>
                  <a:srgbClr val="055685"/>
                </a:solidFill>
                <a:latin typeface="Calibri" pitchFamily="34" charset="0"/>
                <a:ea typeface="MS PGothic" pitchFamily="34" charset="-128"/>
              </a:defRPr>
            </a:lvl4pPr>
            <a:lvl5pPr marL="2057400" indent="-228600" eaLnBrk="0" hangingPunct="0">
              <a:defRPr sz="32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60000"/>
              <a:buChar char="•"/>
              <a:defRPr sz="3200">
                <a:solidFill>
                  <a:srgbClr val="055685"/>
                </a:solidFill>
                <a:latin typeface="Calibri" pitchFamily="34" charset="0"/>
                <a:ea typeface="MS PGothic" pitchFamily="34" charset="-128"/>
              </a:defRPr>
            </a:lvl9pPr>
          </a:lstStyle>
          <a:p>
            <a:pPr eaLnBrk="1" hangingPunct="1">
              <a:defRPr/>
            </a:pPr>
            <a:fld id="{EB704945-DE42-4F70-B96C-FCEDE7FB88AB}" type="slidenum">
              <a:rPr lang="en-GB" altLang="en-US" sz="1200" smtClean="0">
                <a:solidFill>
                  <a:prstClr val="black"/>
                </a:solidFill>
                <a:latin typeface="Arial" pitchFamily="34" charset="0"/>
              </a:rPr>
              <a:pPr eaLnBrk="1" hangingPunct="1">
                <a:defRPr/>
              </a:pPr>
              <a:t>13</a:t>
            </a:fld>
            <a:endParaRPr lang="en-GB" altLang="en-US" sz="1200" smtClean="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004888" y="685800"/>
            <a:ext cx="4848225" cy="3429000"/>
          </a:xfrm>
          <a:ln/>
        </p:spPr>
      </p:sp>
      <p:sp>
        <p:nvSpPr>
          <p:cNvPr id="65539" name="Notes Placeholder 2"/>
          <p:cNvSpPr>
            <a:spLocks noGrp="1"/>
          </p:cNvSpPr>
          <p:nvPr>
            <p:ph type="body" idx="1"/>
          </p:nvPr>
        </p:nvSpPr>
        <p:spPr>
          <a:noFill/>
        </p:spPr>
        <p:txBody>
          <a:bodyPr/>
          <a:lstStyle/>
          <a:p>
            <a:pPr>
              <a:lnSpc>
                <a:spcPct val="150000"/>
              </a:lnSpc>
            </a:pPr>
            <a:r>
              <a:rPr lang="en-GB" altLang="en-US" smtClean="0">
                <a:latin typeface="Arial" pitchFamily="34" charset="0"/>
              </a:rPr>
              <a:t>EHEST counts more than 50 organisations and 150 participants.</a:t>
            </a:r>
          </a:p>
          <a:p>
            <a:pPr>
              <a:lnSpc>
                <a:spcPct val="150000"/>
              </a:lnSpc>
            </a:pPr>
            <a:r>
              <a:rPr lang="en-GB" altLang="en-US" smtClean="0">
                <a:latin typeface="Arial" pitchFamily="34" charset="0"/>
              </a:rPr>
              <a:t>The complete list of participating organisations is published on www.ehest.org.</a:t>
            </a:r>
          </a:p>
          <a:p>
            <a:pPr>
              <a:lnSpc>
                <a:spcPct val="150000"/>
              </a:lnSpc>
            </a:pPr>
            <a:endParaRPr lang="en-GB" altLang="en-US" smtClean="0">
              <a:latin typeface="Arial" pitchFamily="34" charset="0"/>
            </a:endParaRPr>
          </a:p>
          <a:p>
            <a:pPr>
              <a:lnSpc>
                <a:spcPct val="150000"/>
              </a:lnSpc>
            </a:pPr>
            <a:r>
              <a:rPr lang="en-GB" altLang="en-US" smtClean="0">
                <a:latin typeface="Arial" pitchFamily="34" charset="0"/>
              </a:rPr>
              <a:t>EHEST is co-chaired by EASA, Airbus Helicopters and EHA and HeliOffshore.</a:t>
            </a:r>
          </a:p>
          <a:p>
            <a:pPr>
              <a:lnSpc>
                <a:spcPct val="150000"/>
              </a:lnSpc>
            </a:pPr>
            <a:endParaRPr lang="en-GB" altLang="en-US" smtClean="0">
              <a:latin typeface="Arial" pitchFamily="34" charset="0"/>
            </a:endParaRPr>
          </a:p>
          <a:p>
            <a:endParaRPr lang="en-GB" altLang="en-US" smtClean="0">
              <a:latin typeface="Arial" pitchFamily="34" charset="0"/>
            </a:endParaRPr>
          </a:p>
        </p:txBody>
      </p:sp>
      <p:sp>
        <p:nvSpPr>
          <p:cNvPr id="65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A4B27497-4878-4CBE-91AE-329D1495DB6E}" type="slidenum">
              <a:rPr lang="en-US" altLang="en-US" smtClean="0">
                <a:solidFill>
                  <a:prstClr val="black"/>
                </a:solidFill>
              </a:rPr>
              <a:pPr eaLnBrk="1" hangingPunct="1">
                <a:spcBef>
                  <a:spcPct val="0"/>
                </a:spcBef>
              </a:pPr>
              <a:t>14</a:t>
            </a:fld>
            <a:endParaRPr lang="en-US" alt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a:lnSpc>
                <a:spcPct val="100000"/>
              </a:lnSpc>
              <a:spcBef>
                <a:spcPct val="20000"/>
              </a:spcBef>
              <a:buSzPct val="60000"/>
              <a:buFontTx/>
              <a:buChar char="•"/>
            </a:pPr>
            <a:fld id="{A005AC33-3328-4DA6-9836-70B245D9C477}" type="slidenum">
              <a:rPr lang="en-GB" altLang="en-US" smtClean="0">
                <a:solidFill>
                  <a:prstClr val="black"/>
                </a:solidFill>
              </a:rPr>
              <a:pPr algn="r">
                <a:lnSpc>
                  <a:spcPct val="100000"/>
                </a:lnSpc>
                <a:spcBef>
                  <a:spcPct val="20000"/>
                </a:spcBef>
                <a:buSzPct val="60000"/>
                <a:buFontTx/>
                <a:buChar char="•"/>
              </a:pPr>
              <a:t>15</a:t>
            </a:fld>
            <a:endParaRPr lang="en-GB" altLang="en-US" smtClean="0">
              <a:solidFill>
                <a:prstClr val="black"/>
              </a:solidFill>
            </a:endParaRPr>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4" rIns="91291" bIns="45644" anchor="b"/>
          <a:lstStyle>
            <a:lvl1pPr defTabSz="912813">
              <a:spcBef>
                <a:spcPct val="30000"/>
              </a:spcBef>
              <a:defRPr sz="1200">
                <a:solidFill>
                  <a:schemeClr val="tx1"/>
                </a:solidFill>
                <a:latin typeface="Arial" charset="0"/>
                <a:ea typeface="MS PGothic" pitchFamily="34" charset="-128"/>
              </a:defRPr>
            </a:lvl1pPr>
            <a:lvl2pPr marL="742950" indent="-285750" defTabSz="912813">
              <a:spcBef>
                <a:spcPct val="30000"/>
              </a:spcBef>
              <a:defRPr sz="1200">
                <a:solidFill>
                  <a:schemeClr val="tx1"/>
                </a:solidFill>
                <a:latin typeface="Arial" charset="0"/>
                <a:ea typeface="MS PGothic" pitchFamily="34" charset="-128"/>
              </a:defRPr>
            </a:lvl2pPr>
            <a:lvl3pPr marL="1143000" indent="-228600" defTabSz="912813">
              <a:spcBef>
                <a:spcPct val="30000"/>
              </a:spcBef>
              <a:defRPr sz="1200">
                <a:solidFill>
                  <a:schemeClr val="tx1"/>
                </a:solidFill>
                <a:latin typeface="Arial" charset="0"/>
                <a:ea typeface="MS PGothic" pitchFamily="34" charset="-128"/>
              </a:defRPr>
            </a:lvl3pPr>
            <a:lvl4pPr marL="1600200" indent="-228600" defTabSz="912813">
              <a:spcBef>
                <a:spcPct val="30000"/>
              </a:spcBef>
              <a:defRPr sz="1200">
                <a:solidFill>
                  <a:schemeClr val="tx1"/>
                </a:solidFill>
                <a:latin typeface="Arial" charset="0"/>
                <a:ea typeface="MS PGothic" pitchFamily="34" charset="-128"/>
              </a:defRPr>
            </a:lvl4pPr>
            <a:lvl5pPr marL="2057400" indent="-228600" defTabSz="912813">
              <a:spcBef>
                <a:spcPct val="30000"/>
              </a:spcBef>
              <a:defRPr sz="1200">
                <a:solidFill>
                  <a:schemeClr val="tx1"/>
                </a:solidFill>
                <a:latin typeface="Arial"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Arial" charset="0"/>
                <a:ea typeface="MS PGothic" pitchFamily="34" charset="-128"/>
              </a:defRPr>
            </a:lvl9pPr>
          </a:lstStyle>
          <a:p>
            <a:pPr algn="r">
              <a:lnSpc>
                <a:spcPct val="100000"/>
              </a:lnSpc>
              <a:spcBef>
                <a:spcPct val="20000"/>
              </a:spcBef>
              <a:buSzPct val="60000"/>
              <a:buFontTx/>
              <a:buChar char="•"/>
            </a:pPr>
            <a:fld id="{B7AA2FE6-50BF-4656-84FA-A898ECC9AFD0}" type="slidenum">
              <a:rPr lang="en-GB" altLang="en-US" smtClean="0">
                <a:solidFill>
                  <a:prstClr val="black"/>
                </a:solidFill>
                <a:cs typeface="Arial" charset="0"/>
              </a:rPr>
              <a:pPr algn="r">
                <a:lnSpc>
                  <a:spcPct val="100000"/>
                </a:lnSpc>
                <a:spcBef>
                  <a:spcPct val="20000"/>
                </a:spcBef>
                <a:buSzPct val="60000"/>
                <a:buFontTx/>
                <a:buChar char="•"/>
              </a:pPr>
              <a:t>15</a:t>
            </a:fld>
            <a:endParaRPr lang="en-GB" altLang="en-US" smtClean="0">
              <a:solidFill>
                <a:prstClr val="black"/>
              </a:solidFill>
              <a:cs typeface="Arial" charset="0"/>
            </a:endParaRPr>
          </a:p>
        </p:txBody>
      </p:sp>
      <p:sp>
        <p:nvSpPr>
          <p:cNvPr id="4813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4" rIns="91291" bIns="45644" anchor="b"/>
          <a:lstStyle>
            <a:lvl1pPr defTabSz="912813">
              <a:spcBef>
                <a:spcPct val="30000"/>
              </a:spcBef>
              <a:defRPr sz="1200">
                <a:solidFill>
                  <a:schemeClr val="tx1"/>
                </a:solidFill>
                <a:latin typeface="Arial" charset="0"/>
                <a:ea typeface="MS PGothic" pitchFamily="34" charset="-128"/>
              </a:defRPr>
            </a:lvl1pPr>
            <a:lvl2pPr marL="742950" indent="-285750" defTabSz="912813">
              <a:spcBef>
                <a:spcPct val="30000"/>
              </a:spcBef>
              <a:defRPr sz="1200">
                <a:solidFill>
                  <a:schemeClr val="tx1"/>
                </a:solidFill>
                <a:latin typeface="Arial" charset="0"/>
                <a:ea typeface="MS PGothic" pitchFamily="34" charset="-128"/>
              </a:defRPr>
            </a:lvl2pPr>
            <a:lvl3pPr marL="1143000" indent="-228600" defTabSz="912813">
              <a:spcBef>
                <a:spcPct val="30000"/>
              </a:spcBef>
              <a:defRPr sz="1200">
                <a:solidFill>
                  <a:schemeClr val="tx1"/>
                </a:solidFill>
                <a:latin typeface="Arial" charset="0"/>
                <a:ea typeface="MS PGothic" pitchFamily="34" charset="-128"/>
              </a:defRPr>
            </a:lvl3pPr>
            <a:lvl4pPr marL="1600200" indent="-228600" defTabSz="912813">
              <a:spcBef>
                <a:spcPct val="30000"/>
              </a:spcBef>
              <a:defRPr sz="1200">
                <a:solidFill>
                  <a:schemeClr val="tx1"/>
                </a:solidFill>
                <a:latin typeface="Arial" charset="0"/>
                <a:ea typeface="MS PGothic" pitchFamily="34" charset="-128"/>
              </a:defRPr>
            </a:lvl4pPr>
            <a:lvl5pPr marL="2057400" indent="-228600" defTabSz="912813">
              <a:spcBef>
                <a:spcPct val="30000"/>
              </a:spcBef>
              <a:defRPr sz="1200">
                <a:solidFill>
                  <a:schemeClr val="tx1"/>
                </a:solidFill>
                <a:latin typeface="Arial"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Arial" charset="0"/>
                <a:ea typeface="MS PGothic" pitchFamily="34" charset="-128"/>
              </a:defRPr>
            </a:lvl9pPr>
          </a:lstStyle>
          <a:p>
            <a:pPr algn="r">
              <a:lnSpc>
                <a:spcPct val="100000"/>
              </a:lnSpc>
              <a:spcBef>
                <a:spcPct val="20000"/>
              </a:spcBef>
              <a:buSzPct val="60000"/>
              <a:buFontTx/>
              <a:buChar char="•"/>
            </a:pPr>
            <a:fld id="{47E6272E-C96F-4FCC-9591-1E80AB647F31}" type="slidenum">
              <a:rPr lang="en-GB" altLang="en-US" smtClean="0">
                <a:solidFill>
                  <a:prstClr val="black"/>
                </a:solidFill>
                <a:cs typeface="Arial" charset="0"/>
              </a:rPr>
              <a:pPr algn="r">
                <a:lnSpc>
                  <a:spcPct val="100000"/>
                </a:lnSpc>
                <a:spcBef>
                  <a:spcPct val="20000"/>
                </a:spcBef>
                <a:buSzPct val="60000"/>
                <a:buFontTx/>
                <a:buChar char="•"/>
              </a:pPr>
              <a:t>15</a:t>
            </a:fld>
            <a:endParaRPr lang="en-GB" altLang="en-US" smtClean="0">
              <a:solidFill>
                <a:prstClr val="black"/>
              </a:solidFill>
              <a:cs typeface="Arial" charset="0"/>
            </a:endParaRPr>
          </a:p>
        </p:txBody>
      </p:sp>
      <p:sp>
        <p:nvSpPr>
          <p:cNvPr id="74757" name="Rectangle 2"/>
          <p:cNvSpPr>
            <a:spLocks noGrp="1" noRot="1" noChangeAspect="1" noChangeArrowheads="1" noTextEdit="1"/>
          </p:cNvSpPr>
          <p:nvPr>
            <p:ph type="sldImg"/>
          </p:nvPr>
        </p:nvSpPr>
        <p:spPr>
          <a:xfrm>
            <a:off x="1004888" y="685800"/>
            <a:ext cx="4848225" cy="3429000"/>
          </a:xfrm>
          <a:ln/>
        </p:spPr>
      </p:sp>
      <p:sp>
        <p:nvSpPr>
          <p:cNvPr id="7475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291" tIns="45644" rIns="91291" bIns="45644"/>
          <a:lstStyle/>
          <a:p>
            <a:pPr>
              <a:defRPr/>
            </a:pPr>
            <a:r>
              <a:rPr lang="en-GB" altLang="en-US" sz="1400" dirty="0" smtClean="0"/>
              <a:t>The Ops &amp; SMS Team of EHEST is currently finalising two Toolkits:</a:t>
            </a:r>
          </a:p>
          <a:p>
            <a:pPr>
              <a:defRPr/>
            </a:pPr>
            <a:endParaRPr lang="en-GB" altLang="en-US" sz="1400" dirty="0" smtClean="0"/>
          </a:p>
          <a:p>
            <a:pPr marL="285750" indent="-285750">
              <a:buFontTx/>
              <a:buChar char="-"/>
              <a:defRPr/>
            </a:pPr>
            <a:r>
              <a:rPr lang="en-GB" altLang="en-US" sz="1400" dirty="0" smtClean="0"/>
              <a:t>The EHEST MARIA Risk Assessment Toolkit</a:t>
            </a:r>
          </a:p>
          <a:p>
            <a:pPr marL="285750" indent="-285750">
              <a:buFontTx/>
              <a:buChar char="-"/>
              <a:defRPr/>
            </a:pPr>
            <a:r>
              <a:rPr lang="en-GB" altLang="en-US" sz="1400" dirty="0" smtClean="0"/>
              <a:t>The EHEST SOP Toolkit, in support to </a:t>
            </a:r>
            <a:r>
              <a:rPr lang="en-GB" altLang="en-US" sz="1400" b="1" dirty="0" smtClean="0"/>
              <a:t>SPO.OP.230 Standard operating procedures.</a:t>
            </a:r>
            <a:endParaRPr lang="en-GB" altLang="en-US" sz="1400" dirty="0" smtClean="0"/>
          </a:p>
          <a:p>
            <a:pPr>
              <a:defRPr/>
            </a:pPr>
            <a:endParaRPr lang="en-GB" altLang="en-US" sz="1400" dirty="0" smtClean="0"/>
          </a:p>
          <a:p>
            <a:pPr>
              <a:defRPr/>
            </a:pPr>
            <a:r>
              <a:rPr lang="en-GB" altLang="en-US" sz="1400" dirty="0" smtClean="0"/>
              <a:t>That toolkit is compatible with the EHEST Safety Management Manuals and includes various materials including:</a:t>
            </a:r>
          </a:p>
          <a:p>
            <a:pPr>
              <a:buFontTx/>
              <a:buChar char="-"/>
              <a:defRPr/>
            </a:pPr>
            <a:r>
              <a:rPr lang="en-GB" altLang="en-US" sz="1400" dirty="0" smtClean="0"/>
              <a:t> an </a:t>
            </a:r>
            <a:r>
              <a:rPr lang="en-US" altLang="en-US" sz="1400" dirty="0" smtClean="0"/>
              <a:t>EHEST Bow Tie Tool (OpenOffice Database)</a:t>
            </a:r>
            <a:r>
              <a:rPr lang="en-GB" altLang="en-US" sz="1400" dirty="0" smtClean="0"/>
              <a:t>, </a:t>
            </a:r>
          </a:p>
          <a:p>
            <a:pPr>
              <a:buFontTx/>
              <a:buChar char="-"/>
              <a:defRPr/>
            </a:pPr>
            <a:r>
              <a:rPr lang="en-GB" altLang="en-US" sz="1400" dirty="0" smtClean="0"/>
              <a:t> an </a:t>
            </a:r>
            <a:r>
              <a:rPr lang="en-US" altLang="en-US" sz="1400" dirty="0" smtClean="0"/>
              <a:t>EHEST Bow Tie Manual,</a:t>
            </a:r>
            <a:endParaRPr lang="en-GB" altLang="en-US" sz="1400" dirty="0" smtClean="0"/>
          </a:p>
          <a:p>
            <a:pPr>
              <a:buFontTx/>
              <a:buChar char="-"/>
              <a:defRPr/>
            </a:pPr>
            <a:r>
              <a:rPr lang="en-GB" altLang="en-US" sz="1400" dirty="0" smtClean="0"/>
              <a:t> an </a:t>
            </a:r>
            <a:r>
              <a:rPr lang="en-US" altLang="en-US" sz="1400" dirty="0" smtClean="0"/>
              <a:t>EHEST Bow Tie example (sling load operations)</a:t>
            </a:r>
            <a:r>
              <a:rPr lang="en-GB" altLang="en-US" sz="1400" dirty="0" smtClean="0"/>
              <a:t>, </a:t>
            </a:r>
          </a:p>
          <a:p>
            <a:pPr>
              <a:buFontTx/>
              <a:buChar char="-"/>
              <a:defRPr/>
            </a:pPr>
            <a:r>
              <a:rPr lang="en-US" altLang="en-US" sz="1400" dirty="0" smtClean="0"/>
              <a:t> SOP Development Guidance and an SOP example (sling load operations).</a:t>
            </a:r>
          </a:p>
          <a:p>
            <a:pPr>
              <a:buFontTx/>
              <a:buChar char="-"/>
              <a:defRPr/>
            </a:pPr>
            <a:endParaRPr lang="en-US" altLang="en-US" sz="1400" dirty="0" smtClean="0"/>
          </a:p>
          <a:p>
            <a:pPr>
              <a:defRPr/>
            </a:pPr>
            <a:r>
              <a:rPr lang="en-US" altLang="en-US" sz="1400" dirty="0" smtClean="0"/>
              <a:t>Material is expected to be published in Dec.</a:t>
            </a:r>
          </a:p>
          <a:p>
            <a:pPr eaLnBrk="1" hangingPunct="1">
              <a:lnSpc>
                <a:spcPct val="150000"/>
              </a:lnSpc>
              <a:spcBef>
                <a:spcPct val="0"/>
              </a:spcBef>
              <a:defRPr/>
            </a:pPr>
            <a:endParaRPr lang="en-US" altLang="en-US" sz="1400" dirty="0" smtClean="0"/>
          </a:p>
          <a:p>
            <a:pPr eaLnBrk="1" hangingPunct="1">
              <a:lnSpc>
                <a:spcPct val="150000"/>
              </a:lnSpc>
              <a:spcBef>
                <a:spcPct val="0"/>
              </a:spcBef>
              <a:defRPr/>
            </a:pPr>
            <a:endParaRPr lang="en-US" altLang="en-US" sz="1400" dirty="0" smtClean="0"/>
          </a:p>
          <a:p>
            <a:pPr eaLnBrk="1" hangingPunct="1">
              <a:lnSpc>
                <a:spcPct val="150000"/>
              </a:lnSpc>
              <a:spcBef>
                <a:spcPct val="0"/>
              </a:spcBef>
              <a:defRPr/>
            </a:pPr>
            <a:endParaRPr lang="en-US" altLang="en-US"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a:lnSpc>
                <a:spcPct val="100000"/>
              </a:lnSpc>
              <a:spcBef>
                <a:spcPct val="20000"/>
              </a:spcBef>
              <a:buSzPct val="60000"/>
              <a:buFontTx/>
              <a:buChar char="•"/>
            </a:pPr>
            <a:fld id="{A005AC33-3328-4DA6-9836-70B245D9C477}" type="slidenum">
              <a:rPr lang="en-GB" altLang="en-US" smtClean="0">
                <a:solidFill>
                  <a:prstClr val="black"/>
                </a:solidFill>
              </a:rPr>
              <a:pPr algn="r">
                <a:lnSpc>
                  <a:spcPct val="100000"/>
                </a:lnSpc>
                <a:spcBef>
                  <a:spcPct val="20000"/>
                </a:spcBef>
                <a:buSzPct val="60000"/>
                <a:buFontTx/>
                <a:buChar char="•"/>
              </a:pPr>
              <a:t>16</a:t>
            </a:fld>
            <a:endParaRPr lang="en-GB" altLang="en-US" smtClean="0">
              <a:solidFill>
                <a:prstClr val="black"/>
              </a:solidFill>
            </a:endParaRPr>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4" rIns="91291" bIns="45644" anchor="b"/>
          <a:lstStyle>
            <a:lvl1pPr defTabSz="912813">
              <a:spcBef>
                <a:spcPct val="30000"/>
              </a:spcBef>
              <a:defRPr sz="1200">
                <a:solidFill>
                  <a:schemeClr val="tx1"/>
                </a:solidFill>
                <a:latin typeface="Arial" charset="0"/>
                <a:ea typeface="MS PGothic" pitchFamily="34" charset="-128"/>
              </a:defRPr>
            </a:lvl1pPr>
            <a:lvl2pPr marL="742950" indent="-285750" defTabSz="912813">
              <a:spcBef>
                <a:spcPct val="30000"/>
              </a:spcBef>
              <a:defRPr sz="1200">
                <a:solidFill>
                  <a:schemeClr val="tx1"/>
                </a:solidFill>
                <a:latin typeface="Arial" charset="0"/>
                <a:ea typeface="MS PGothic" pitchFamily="34" charset="-128"/>
              </a:defRPr>
            </a:lvl2pPr>
            <a:lvl3pPr marL="1143000" indent="-228600" defTabSz="912813">
              <a:spcBef>
                <a:spcPct val="30000"/>
              </a:spcBef>
              <a:defRPr sz="1200">
                <a:solidFill>
                  <a:schemeClr val="tx1"/>
                </a:solidFill>
                <a:latin typeface="Arial" charset="0"/>
                <a:ea typeface="MS PGothic" pitchFamily="34" charset="-128"/>
              </a:defRPr>
            </a:lvl3pPr>
            <a:lvl4pPr marL="1600200" indent="-228600" defTabSz="912813">
              <a:spcBef>
                <a:spcPct val="30000"/>
              </a:spcBef>
              <a:defRPr sz="1200">
                <a:solidFill>
                  <a:schemeClr val="tx1"/>
                </a:solidFill>
                <a:latin typeface="Arial" charset="0"/>
                <a:ea typeface="MS PGothic" pitchFamily="34" charset="-128"/>
              </a:defRPr>
            </a:lvl4pPr>
            <a:lvl5pPr marL="2057400" indent="-228600" defTabSz="912813">
              <a:spcBef>
                <a:spcPct val="30000"/>
              </a:spcBef>
              <a:defRPr sz="1200">
                <a:solidFill>
                  <a:schemeClr val="tx1"/>
                </a:solidFill>
                <a:latin typeface="Arial"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Arial" charset="0"/>
                <a:ea typeface="MS PGothic" pitchFamily="34" charset="-128"/>
              </a:defRPr>
            </a:lvl9pPr>
          </a:lstStyle>
          <a:p>
            <a:pPr algn="r">
              <a:lnSpc>
                <a:spcPct val="100000"/>
              </a:lnSpc>
              <a:spcBef>
                <a:spcPct val="20000"/>
              </a:spcBef>
              <a:buSzPct val="60000"/>
              <a:buFontTx/>
              <a:buChar char="•"/>
            </a:pPr>
            <a:fld id="{B7AA2FE6-50BF-4656-84FA-A898ECC9AFD0}" type="slidenum">
              <a:rPr lang="en-GB" altLang="en-US" smtClean="0">
                <a:solidFill>
                  <a:prstClr val="black"/>
                </a:solidFill>
                <a:cs typeface="Arial" charset="0"/>
              </a:rPr>
              <a:pPr algn="r">
                <a:lnSpc>
                  <a:spcPct val="100000"/>
                </a:lnSpc>
                <a:spcBef>
                  <a:spcPct val="20000"/>
                </a:spcBef>
                <a:buSzPct val="60000"/>
                <a:buFontTx/>
                <a:buChar char="•"/>
              </a:pPr>
              <a:t>16</a:t>
            </a:fld>
            <a:endParaRPr lang="en-GB" altLang="en-US" smtClean="0">
              <a:solidFill>
                <a:prstClr val="black"/>
              </a:solidFill>
              <a:cs typeface="Arial" charset="0"/>
            </a:endParaRPr>
          </a:p>
        </p:txBody>
      </p:sp>
      <p:sp>
        <p:nvSpPr>
          <p:cNvPr id="4813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4" rIns="91291" bIns="45644" anchor="b"/>
          <a:lstStyle>
            <a:lvl1pPr defTabSz="912813">
              <a:spcBef>
                <a:spcPct val="30000"/>
              </a:spcBef>
              <a:defRPr sz="1200">
                <a:solidFill>
                  <a:schemeClr val="tx1"/>
                </a:solidFill>
                <a:latin typeface="Arial" charset="0"/>
                <a:ea typeface="MS PGothic" pitchFamily="34" charset="-128"/>
              </a:defRPr>
            </a:lvl1pPr>
            <a:lvl2pPr marL="742950" indent="-285750" defTabSz="912813">
              <a:spcBef>
                <a:spcPct val="30000"/>
              </a:spcBef>
              <a:defRPr sz="1200">
                <a:solidFill>
                  <a:schemeClr val="tx1"/>
                </a:solidFill>
                <a:latin typeface="Arial" charset="0"/>
                <a:ea typeface="MS PGothic" pitchFamily="34" charset="-128"/>
              </a:defRPr>
            </a:lvl2pPr>
            <a:lvl3pPr marL="1143000" indent="-228600" defTabSz="912813">
              <a:spcBef>
                <a:spcPct val="30000"/>
              </a:spcBef>
              <a:defRPr sz="1200">
                <a:solidFill>
                  <a:schemeClr val="tx1"/>
                </a:solidFill>
                <a:latin typeface="Arial" charset="0"/>
                <a:ea typeface="MS PGothic" pitchFamily="34" charset="-128"/>
              </a:defRPr>
            </a:lvl3pPr>
            <a:lvl4pPr marL="1600200" indent="-228600" defTabSz="912813">
              <a:spcBef>
                <a:spcPct val="30000"/>
              </a:spcBef>
              <a:defRPr sz="1200">
                <a:solidFill>
                  <a:schemeClr val="tx1"/>
                </a:solidFill>
                <a:latin typeface="Arial" charset="0"/>
                <a:ea typeface="MS PGothic" pitchFamily="34" charset="-128"/>
              </a:defRPr>
            </a:lvl4pPr>
            <a:lvl5pPr marL="2057400" indent="-228600" defTabSz="912813">
              <a:spcBef>
                <a:spcPct val="30000"/>
              </a:spcBef>
              <a:defRPr sz="1200">
                <a:solidFill>
                  <a:schemeClr val="tx1"/>
                </a:solidFill>
                <a:latin typeface="Arial"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Arial" charset="0"/>
                <a:ea typeface="MS PGothic" pitchFamily="34" charset="-128"/>
              </a:defRPr>
            </a:lvl9pPr>
          </a:lstStyle>
          <a:p>
            <a:pPr algn="r">
              <a:lnSpc>
                <a:spcPct val="100000"/>
              </a:lnSpc>
              <a:spcBef>
                <a:spcPct val="20000"/>
              </a:spcBef>
              <a:buSzPct val="60000"/>
              <a:buFontTx/>
              <a:buChar char="•"/>
            </a:pPr>
            <a:fld id="{47E6272E-C96F-4FCC-9591-1E80AB647F31}" type="slidenum">
              <a:rPr lang="en-GB" altLang="en-US" smtClean="0">
                <a:solidFill>
                  <a:prstClr val="black"/>
                </a:solidFill>
                <a:cs typeface="Arial" charset="0"/>
              </a:rPr>
              <a:pPr algn="r">
                <a:lnSpc>
                  <a:spcPct val="100000"/>
                </a:lnSpc>
                <a:spcBef>
                  <a:spcPct val="20000"/>
                </a:spcBef>
                <a:buSzPct val="60000"/>
                <a:buFontTx/>
                <a:buChar char="•"/>
              </a:pPr>
              <a:t>16</a:t>
            </a:fld>
            <a:endParaRPr lang="en-GB" altLang="en-US" smtClean="0">
              <a:solidFill>
                <a:prstClr val="black"/>
              </a:solidFill>
              <a:cs typeface="Arial" charset="0"/>
            </a:endParaRPr>
          </a:p>
        </p:txBody>
      </p:sp>
      <p:sp>
        <p:nvSpPr>
          <p:cNvPr id="74757" name="Rectangle 2"/>
          <p:cNvSpPr>
            <a:spLocks noGrp="1" noRot="1" noChangeAspect="1" noChangeArrowheads="1" noTextEdit="1"/>
          </p:cNvSpPr>
          <p:nvPr>
            <p:ph type="sldImg"/>
          </p:nvPr>
        </p:nvSpPr>
        <p:spPr>
          <a:xfrm>
            <a:off x="1004888" y="685800"/>
            <a:ext cx="4848225" cy="3429000"/>
          </a:xfrm>
          <a:ln/>
        </p:spPr>
      </p:sp>
      <p:sp>
        <p:nvSpPr>
          <p:cNvPr id="7475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291" tIns="45644" rIns="91291" bIns="45644"/>
          <a:lstStyle/>
          <a:p>
            <a:pPr>
              <a:defRPr/>
            </a:pPr>
            <a:r>
              <a:rPr lang="en-GB" altLang="en-US" sz="1400" dirty="0" smtClean="0"/>
              <a:t>The Ops &amp; SMS Team of EHEST is currently finalising two Toolkits:</a:t>
            </a:r>
          </a:p>
          <a:p>
            <a:pPr>
              <a:defRPr/>
            </a:pPr>
            <a:endParaRPr lang="en-GB" altLang="en-US" sz="1400" dirty="0" smtClean="0"/>
          </a:p>
          <a:p>
            <a:pPr marL="285750" indent="-285750">
              <a:buFontTx/>
              <a:buChar char="-"/>
              <a:defRPr/>
            </a:pPr>
            <a:r>
              <a:rPr lang="en-GB" altLang="en-US" sz="1400" dirty="0" smtClean="0"/>
              <a:t>The EHEST MARIA Risk Assessment Toolkit</a:t>
            </a:r>
          </a:p>
          <a:p>
            <a:pPr marL="285750" indent="-285750">
              <a:buFontTx/>
              <a:buChar char="-"/>
              <a:defRPr/>
            </a:pPr>
            <a:r>
              <a:rPr lang="en-GB" altLang="en-US" sz="1400" dirty="0" smtClean="0"/>
              <a:t>The EHEST SOP Toolkit, in support to </a:t>
            </a:r>
            <a:r>
              <a:rPr lang="en-GB" altLang="en-US" sz="1400" b="1" dirty="0" smtClean="0"/>
              <a:t>SPO.OP.230 Standard operating procedures.</a:t>
            </a:r>
            <a:endParaRPr lang="en-GB" altLang="en-US" sz="1400" dirty="0" smtClean="0"/>
          </a:p>
          <a:p>
            <a:pPr>
              <a:defRPr/>
            </a:pPr>
            <a:endParaRPr lang="en-GB" altLang="en-US" sz="1400" dirty="0" smtClean="0"/>
          </a:p>
          <a:p>
            <a:pPr>
              <a:defRPr/>
            </a:pPr>
            <a:r>
              <a:rPr lang="en-GB" altLang="en-US" sz="1400" dirty="0" smtClean="0"/>
              <a:t>That toolkit is compatible with the EHEST Safety Management Manuals and includes various materials including:</a:t>
            </a:r>
          </a:p>
          <a:p>
            <a:pPr>
              <a:buFontTx/>
              <a:buChar char="-"/>
              <a:defRPr/>
            </a:pPr>
            <a:r>
              <a:rPr lang="en-GB" altLang="en-US" sz="1400" dirty="0" smtClean="0"/>
              <a:t> an </a:t>
            </a:r>
            <a:r>
              <a:rPr lang="en-US" altLang="en-US" sz="1400" dirty="0" smtClean="0"/>
              <a:t>EHEST Bow Tie Tool (OpenOffice Database)</a:t>
            </a:r>
            <a:r>
              <a:rPr lang="en-GB" altLang="en-US" sz="1400" dirty="0" smtClean="0"/>
              <a:t>, </a:t>
            </a:r>
          </a:p>
          <a:p>
            <a:pPr>
              <a:buFontTx/>
              <a:buChar char="-"/>
              <a:defRPr/>
            </a:pPr>
            <a:r>
              <a:rPr lang="en-GB" altLang="en-US" sz="1400" dirty="0" smtClean="0"/>
              <a:t> an </a:t>
            </a:r>
            <a:r>
              <a:rPr lang="en-US" altLang="en-US" sz="1400" dirty="0" smtClean="0"/>
              <a:t>EHEST Bow Tie Manual,</a:t>
            </a:r>
            <a:endParaRPr lang="en-GB" altLang="en-US" sz="1400" dirty="0" smtClean="0"/>
          </a:p>
          <a:p>
            <a:pPr>
              <a:buFontTx/>
              <a:buChar char="-"/>
              <a:defRPr/>
            </a:pPr>
            <a:r>
              <a:rPr lang="en-GB" altLang="en-US" sz="1400" dirty="0" smtClean="0"/>
              <a:t> an </a:t>
            </a:r>
            <a:r>
              <a:rPr lang="en-US" altLang="en-US" sz="1400" dirty="0" smtClean="0"/>
              <a:t>EHEST Bow Tie example (sling load operations)</a:t>
            </a:r>
            <a:r>
              <a:rPr lang="en-GB" altLang="en-US" sz="1400" dirty="0" smtClean="0"/>
              <a:t>, </a:t>
            </a:r>
          </a:p>
          <a:p>
            <a:pPr>
              <a:buFontTx/>
              <a:buChar char="-"/>
              <a:defRPr/>
            </a:pPr>
            <a:r>
              <a:rPr lang="en-US" altLang="en-US" sz="1400" dirty="0" smtClean="0"/>
              <a:t> SOP Development Guidance and an SOP example (sling load operations).</a:t>
            </a:r>
          </a:p>
          <a:p>
            <a:pPr>
              <a:buFontTx/>
              <a:buChar char="-"/>
              <a:defRPr/>
            </a:pPr>
            <a:endParaRPr lang="en-US" altLang="en-US" sz="1400" dirty="0" smtClean="0"/>
          </a:p>
          <a:p>
            <a:pPr>
              <a:defRPr/>
            </a:pPr>
            <a:r>
              <a:rPr lang="en-US" altLang="en-US" sz="1400" dirty="0" smtClean="0"/>
              <a:t>Material is expected to be published in Dec.</a:t>
            </a:r>
          </a:p>
          <a:p>
            <a:pPr eaLnBrk="1" hangingPunct="1">
              <a:lnSpc>
                <a:spcPct val="150000"/>
              </a:lnSpc>
              <a:spcBef>
                <a:spcPct val="0"/>
              </a:spcBef>
              <a:defRPr/>
            </a:pPr>
            <a:endParaRPr lang="en-US" altLang="en-US" sz="1400" dirty="0" smtClean="0"/>
          </a:p>
          <a:p>
            <a:pPr eaLnBrk="1" hangingPunct="1">
              <a:lnSpc>
                <a:spcPct val="150000"/>
              </a:lnSpc>
              <a:spcBef>
                <a:spcPct val="0"/>
              </a:spcBef>
              <a:defRPr/>
            </a:pPr>
            <a:endParaRPr lang="en-US" altLang="en-US" sz="1400" dirty="0" smtClean="0"/>
          </a:p>
          <a:p>
            <a:pPr eaLnBrk="1" hangingPunct="1">
              <a:lnSpc>
                <a:spcPct val="150000"/>
              </a:lnSpc>
              <a:spcBef>
                <a:spcPct val="0"/>
              </a:spcBef>
              <a:defRPr/>
            </a:pPr>
            <a:endParaRPr lang="en-US" altLang="en-US" sz="1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6" descr="B1"/>
          <p:cNvPicPr>
            <a:picLocks noChangeAspect="1" noChangeArrowheads="1"/>
          </p:cNvPicPr>
          <p:nvPr/>
        </p:nvPicPr>
        <p:blipFill>
          <a:blip r:embed="rId2">
            <a:extLst>
              <a:ext uri="{28A0092B-C50C-407E-A947-70E740481C1C}">
                <a14:useLocalDpi xmlns:a14="http://schemas.microsoft.com/office/drawing/2010/main" val="0"/>
              </a:ext>
            </a:extLst>
          </a:blip>
          <a:srcRect b="1108"/>
          <a:stretch>
            <a:fillRect/>
          </a:stretch>
        </p:blipFill>
        <p:spPr bwMode="auto">
          <a:xfrm>
            <a:off x="0" y="0"/>
            <a:ext cx="10693400"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p:nvSpPr>
        <p:spPr bwMode="auto">
          <a:xfrm>
            <a:off x="0" y="6659563"/>
            <a:ext cx="10693400" cy="901700"/>
          </a:xfrm>
          <a:prstGeom prst="rect">
            <a:avLst/>
          </a:prstGeom>
          <a:gradFill rotWithShape="1">
            <a:gsLst>
              <a:gs pos="0">
                <a:schemeClr val="hlink"/>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16" tIns="45609" rIns="91216" bIns="45609" anchor="ct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defRPr/>
            </a:pPr>
            <a:endParaRPr lang="fr-FR" altLang="fr-FR" smtClean="0"/>
          </a:p>
        </p:txBody>
      </p:sp>
      <p:grpSp>
        <p:nvGrpSpPr>
          <p:cNvPr id="7" name="Group 20"/>
          <p:cNvGrpSpPr>
            <a:grpSpLocks/>
          </p:cNvGrpSpPr>
          <p:nvPr/>
        </p:nvGrpSpPr>
        <p:grpSpPr bwMode="auto">
          <a:xfrm>
            <a:off x="0" y="6661150"/>
            <a:ext cx="10693400" cy="107950"/>
            <a:chOff x="0" y="4195"/>
            <a:chExt cx="6736" cy="68"/>
          </a:xfrm>
        </p:grpSpPr>
        <p:sp>
          <p:nvSpPr>
            <p:cNvPr id="8" name="Rectangle 10"/>
            <p:cNvSpPr>
              <a:spLocks noChangeArrowheads="1"/>
            </p:cNvSpPr>
            <p:nvPr/>
          </p:nvSpPr>
          <p:spPr bwMode="auto">
            <a:xfrm>
              <a:off x="0" y="4195"/>
              <a:ext cx="6733" cy="2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defRPr/>
              </a:pPr>
              <a:endParaRPr lang="fr-FR" altLang="fr-FR" smtClean="0"/>
            </a:p>
          </p:txBody>
        </p:sp>
        <p:sp>
          <p:nvSpPr>
            <p:cNvPr id="9" name="Rectangle 14"/>
            <p:cNvSpPr>
              <a:spLocks noChangeArrowheads="1"/>
            </p:cNvSpPr>
            <p:nvPr/>
          </p:nvSpPr>
          <p:spPr bwMode="auto">
            <a:xfrm>
              <a:off x="1826" y="4195"/>
              <a:ext cx="4910" cy="6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defRPr/>
              </a:pPr>
              <a:endParaRPr lang="fr-FR" altLang="fr-FR" smtClean="0"/>
            </a:p>
          </p:txBody>
        </p:sp>
      </p:grpSp>
      <p:pic>
        <p:nvPicPr>
          <p:cNvPr id="10" name="Picture 22" descr="AIRBUS_Helicopters_3D_Blue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9" y="6704028"/>
            <a:ext cx="2000251"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2898778" y="3248027"/>
            <a:ext cx="7344469" cy="484748"/>
          </a:xfrm>
        </p:spPr>
        <p:txBody>
          <a:bodyPr>
            <a:spAutoFit/>
          </a:bodyPr>
          <a:lstStyle>
            <a:lvl1pPr>
              <a:lnSpc>
                <a:spcPct val="105000"/>
              </a:lnSpc>
              <a:defRPr sz="3000">
                <a:solidFill>
                  <a:schemeClr val="accent1"/>
                </a:solidFill>
              </a:defRPr>
            </a:lvl1pPr>
          </a:lstStyle>
          <a:p>
            <a:pPr lvl="0"/>
            <a:r>
              <a:rPr lang="fr-FR" altLang="fr-FR" smtClean="0"/>
              <a:t>Modifiez le style du titre</a:t>
            </a:r>
            <a:endParaRPr lang="de-DE" noProof="0" dirty="0" smtClean="0"/>
          </a:p>
        </p:txBody>
      </p:sp>
      <p:sp>
        <p:nvSpPr>
          <p:cNvPr id="3" name="Espace réservé du texte 2"/>
          <p:cNvSpPr>
            <a:spLocks noGrp="1"/>
          </p:cNvSpPr>
          <p:nvPr>
            <p:ph type="body" sz="quarter" idx="10"/>
          </p:nvPr>
        </p:nvSpPr>
        <p:spPr>
          <a:xfrm>
            <a:off x="2898778" y="5846295"/>
            <a:ext cx="7344469" cy="265457"/>
          </a:xfrm>
        </p:spPr>
        <p:txBody>
          <a:bodyPr anchor="b"/>
          <a:lstStyle>
            <a:lvl1pPr>
              <a:defRPr baseline="0">
                <a:solidFill>
                  <a:schemeClr val="accent1"/>
                </a:solidFill>
              </a:defRPr>
            </a:lvl1pPr>
          </a:lstStyle>
          <a:p>
            <a:pPr lvl="0"/>
            <a:r>
              <a:rPr lang="fr-FR" altLang="fr-FR" smtClean="0"/>
              <a:t>Modifiez les styles du texte du masque</a:t>
            </a:r>
          </a:p>
        </p:txBody>
      </p:sp>
      <p:sp>
        <p:nvSpPr>
          <p:cNvPr id="12" name="Sous-titre 2"/>
          <p:cNvSpPr>
            <a:spLocks noGrp="1"/>
          </p:cNvSpPr>
          <p:nvPr>
            <p:ph type="subTitle" idx="1"/>
          </p:nvPr>
        </p:nvSpPr>
        <p:spPr>
          <a:xfrm>
            <a:off x="2898778" y="4572721"/>
            <a:ext cx="7344469" cy="371640"/>
          </a:xfrm>
        </p:spPr>
        <p:txBody>
          <a:bodyPr/>
          <a:lstStyle>
            <a:lvl1pPr marL="0" indent="0" algn="l">
              <a:buNone/>
              <a:defRPr lang="fr-FR" sz="2100" dirty="0">
                <a:solidFill>
                  <a:schemeClr val="accent1"/>
                </a:solidFill>
                <a:latin typeface="+mj-lt"/>
                <a:ea typeface="+mj-ea"/>
                <a:cs typeface="+mj-cs"/>
              </a:defRPr>
            </a:lvl1pPr>
            <a:lvl2pPr marL="456069" indent="0" algn="ctr">
              <a:buNone/>
              <a:defRPr>
                <a:solidFill>
                  <a:schemeClr val="tx1">
                    <a:tint val="75000"/>
                  </a:schemeClr>
                </a:solidFill>
              </a:defRPr>
            </a:lvl2pPr>
            <a:lvl3pPr marL="912135" indent="0" algn="ctr">
              <a:buNone/>
              <a:defRPr>
                <a:solidFill>
                  <a:schemeClr val="tx1">
                    <a:tint val="75000"/>
                  </a:schemeClr>
                </a:solidFill>
              </a:defRPr>
            </a:lvl3pPr>
            <a:lvl4pPr marL="1368215" indent="0" algn="ctr">
              <a:buNone/>
              <a:defRPr>
                <a:solidFill>
                  <a:schemeClr val="tx1">
                    <a:tint val="75000"/>
                  </a:schemeClr>
                </a:solidFill>
              </a:defRPr>
            </a:lvl4pPr>
            <a:lvl5pPr marL="1824286" indent="0" algn="ctr">
              <a:buNone/>
              <a:defRPr>
                <a:solidFill>
                  <a:schemeClr val="tx1">
                    <a:tint val="75000"/>
                  </a:schemeClr>
                </a:solidFill>
              </a:defRPr>
            </a:lvl5pPr>
            <a:lvl6pPr marL="2280360" indent="0" algn="ctr">
              <a:buNone/>
              <a:defRPr>
                <a:solidFill>
                  <a:schemeClr val="tx1">
                    <a:tint val="75000"/>
                  </a:schemeClr>
                </a:solidFill>
              </a:defRPr>
            </a:lvl6pPr>
            <a:lvl7pPr marL="2736432" indent="0" algn="ctr">
              <a:buNone/>
              <a:defRPr>
                <a:solidFill>
                  <a:schemeClr val="tx1">
                    <a:tint val="75000"/>
                  </a:schemeClr>
                </a:solidFill>
              </a:defRPr>
            </a:lvl7pPr>
            <a:lvl8pPr marL="3192503" indent="0" algn="ctr">
              <a:buNone/>
              <a:defRPr>
                <a:solidFill>
                  <a:schemeClr val="tx1">
                    <a:tint val="75000"/>
                  </a:schemeClr>
                </a:solidFill>
              </a:defRPr>
            </a:lvl8pPr>
            <a:lvl9pPr marL="3648575" indent="0" algn="ctr">
              <a:buNone/>
              <a:defRPr>
                <a:solidFill>
                  <a:schemeClr val="tx1">
                    <a:tint val="75000"/>
                  </a:schemeClr>
                </a:solidFill>
              </a:defRPr>
            </a:lvl9pPr>
          </a:lstStyle>
          <a:p>
            <a:r>
              <a:rPr lang="fr-FR" altLang="fr-FR" smtClean="0"/>
              <a:t>Modifiez le style des sous-titres du masque</a:t>
            </a:r>
            <a:endParaRPr lang="fr-FR" dirty="0"/>
          </a:p>
        </p:txBody>
      </p:sp>
    </p:spTree>
    <p:extLst>
      <p:ext uri="{BB962C8B-B14F-4D97-AF65-F5344CB8AC3E}">
        <p14:creationId xmlns:p14="http://schemas.microsoft.com/office/powerpoint/2010/main" val="9872943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mtClean="0"/>
              <a:t>Modifiez le style du titre</a:t>
            </a:r>
            <a:endParaRPr lang="fr-FR" dirty="0"/>
          </a:p>
        </p:txBody>
      </p:sp>
      <p:sp>
        <p:nvSpPr>
          <p:cNvPr id="6" name="Espace réservé du texte 8"/>
          <p:cNvSpPr>
            <a:spLocks noGrp="1"/>
          </p:cNvSpPr>
          <p:nvPr>
            <p:ph type="body" sz="quarter" idx="13"/>
          </p:nvPr>
        </p:nvSpPr>
        <p:spPr>
          <a:xfrm>
            <a:off x="450156" y="5575010"/>
            <a:ext cx="2503488" cy="1013942"/>
          </a:xfrm>
          <a:solidFill>
            <a:schemeClr val="bg1"/>
          </a:solidFill>
          <a:ln w="57150">
            <a:solidFill>
              <a:srgbClr val="788E9A"/>
            </a:solidFill>
            <a:prstDash val="sysDot"/>
            <a:miter lim="800000"/>
            <a:headEnd/>
            <a:tailEnd/>
          </a:ln>
        </p:spPr>
        <p:txBody>
          <a:bodyPr lIns="107733" tIns="107733" rIns="107733" bIns="107733" anchor="b"/>
          <a:lstStyle>
            <a:lvl1pPr marL="0" indent="0">
              <a:defRPr lang="fr-FR" sz="1600" b="1" kern="1200" smtClean="0">
                <a:solidFill>
                  <a:srgbClr val="788E9A"/>
                </a:solidFill>
                <a:latin typeface="Arial" charset="0"/>
                <a:cs typeface="Arial" charset="0"/>
              </a:defRPr>
            </a:lvl1pPr>
            <a:lvl2pPr marL="0" indent="0">
              <a:buNone/>
              <a:defRPr lang="fr-FR" sz="1300" kern="1200" dirty="0" smtClean="0">
                <a:solidFill>
                  <a:srgbClr val="788E9A"/>
                </a:solidFill>
                <a:latin typeface="Arial" charset="0"/>
                <a:ea typeface="+mn-ea"/>
                <a:cs typeface="Arial" charset="0"/>
              </a:defRPr>
            </a:lvl2pPr>
            <a:lvl3pPr>
              <a:defRPr lang="fr-FR" sz="1300" kern="1200" dirty="0" smtClean="0">
                <a:solidFill>
                  <a:srgbClr val="788E9A"/>
                </a:solidFill>
                <a:latin typeface="Arial" charset="0"/>
                <a:ea typeface="+mn-ea"/>
                <a:cs typeface="Arial" charset="0"/>
              </a:defRPr>
            </a:lvl3pPr>
            <a:lvl4pPr>
              <a:defRPr lang="fr-FR" sz="1300" kern="1200" dirty="0" smtClean="0">
                <a:solidFill>
                  <a:srgbClr val="788E9A"/>
                </a:solidFill>
                <a:latin typeface="Arial" charset="0"/>
                <a:ea typeface="+mn-ea"/>
                <a:cs typeface="Arial" charset="0"/>
              </a:defRPr>
            </a:lvl4pPr>
            <a:lvl5pPr>
              <a:defRPr lang="fr-FR" sz="1300" kern="1200" dirty="0" smtClean="0">
                <a:solidFill>
                  <a:srgbClr val="788E9A"/>
                </a:solidFill>
                <a:latin typeface="Arial" charset="0"/>
                <a:ea typeface="+mn-ea"/>
                <a:cs typeface="Arial" charset="0"/>
              </a:defRPr>
            </a:lvl5pPr>
          </a:lstStyle>
          <a:p>
            <a:pPr lvl="0"/>
            <a:r>
              <a:rPr lang="fr-FR" dirty="0" smtClean="0"/>
              <a:t>Modifiez les styles du texte du masque</a:t>
            </a:r>
          </a:p>
          <a:p>
            <a:pPr lvl="1"/>
            <a:r>
              <a:rPr lang="fr-FR" dirty="0" smtClean="0"/>
              <a:t>Deuxième niveau</a:t>
            </a:r>
          </a:p>
        </p:txBody>
      </p:sp>
      <p:sp>
        <p:nvSpPr>
          <p:cNvPr id="4" name="Rectangle 4"/>
          <p:cNvSpPr>
            <a:spLocks noGrp="1" noChangeArrowheads="1"/>
          </p:cNvSpPr>
          <p:nvPr>
            <p:ph type="dt" sz="half" idx="14"/>
          </p:nvPr>
        </p:nvSpPr>
        <p:spPr>
          <a:ln/>
        </p:spPr>
        <p:txBody>
          <a:bodyPr/>
          <a:lstStyle>
            <a:lvl1pPr>
              <a:defRPr/>
            </a:lvl1pPr>
          </a:lstStyle>
          <a:p>
            <a:pPr>
              <a:defRPr/>
            </a:pPr>
            <a:r>
              <a:rPr lang="fr-FR"/>
              <a:t>29 April 2014</a:t>
            </a:r>
            <a:endParaRPr lang="de-DE"/>
          </a:p>
        </p:txBody>
      </p:sp>
      <p:sp>
        <p:nvSpPr>
          <p:cNvPr id="5" name="Rectangle 5"/>
          <p:cNvSpPr>
            <a:spLocks noGrp="1" noChangeArrowheads="1"/>
          </p:cNvSpPr>
          <p:nvPr>
            <p:ph type="ftr" sz="quarter" idx="15"/>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7" name="Rectangle 6"/>
          <p:cNvSpPr>
            <a:spLocks noGrp="1" noChangeArrowheads="1"/>
          </p:cNvSpPr>
          <p:nvPr>
            <p:ph type="sldNum" sz="quarter" idx="16"/>
          </p:nvPr>
        </p:nvSpPr>
        <p:spPr>
          <a:ln/>
        </p:spPr>
        <p:txBody>
          <a:bodyPr/>
          <a:lstStyle>
            <a:lvl1pPr>
              <a:defRPr/>
            </a:lvl1pPr>
          </a:lstStyle>
          <a:p>
            <a:pPr>
              <a:defRPr/>
            </a:pPr>
            <a:fld id="{082559B4-BCD2-46E7-954B-D7822AB462A9}" type="slidenum">
              <a:rPr lang="de-DE"/>
              <a:pPr>
                <a:defRPr/>
              </a:pPr>
              <a:t>‹#›</a:t>
            </a:fld>
            <a:endParaRPr lang="de-DE"/>
          </a:p>
        </p:txBody>
      </p:sp>
    </p:spTree>
    <p:extLst>
      <p:ext uri="{BB962C8B-B14F-4D97-AF65-F5344CB8AC3E}">
        <p14:creationId xmlns:p14="http://schemas.microsoft.com/office/powerpoint/2010/main" val="54312906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Espace réservé du texte 8"/>
          <p:cNvSpPr>
            <a:spLocks noGrp="1"/>
          </p:cNvSpPr>
          <p:nvPr>
            <p:ph type="body" sz="quarter" idx="13"/>
          </p:nvPr>
        </p:nvSpPr>
        <p:spPr>
          <a:xfrm>
            <a:off x="450156" y="5575010"/>
            <a:ext cx="2503488" cy="1013942"/>
          </a:xfrm>
          <a:solidFill>
            <a:schemeClr val="bg1"/>
          </a:solidFill>
          <a:ln w="57150">
            <a:solidFill>
              <a:srgbClr val="788E9A"/>
            </a:solidFill>
            <a:prstDash val="sysDot"/>
            <a:miter lim="800000"/>
            <a:headEnd/>
            <a:tailEnd/>
          </a:ln>
        </p:spPr>
        <p:txBody>
          <a:bodyPr lIns="107733" tIns="107733" rIns="107733" bIns="107733" anchor="b"/>
          <a:lstStyle>
            <a:lvl1pPr marL="0" indent="0">
              <a:defRPr lang="fr-FR" sz="1600" b="1" kern="1200" smtClean="0">
                <a:solidFill>
                  <a:srgbClr val="788E9A"/>
                </a:solidFill>
                <a:latin typeface="Arial" charset="0"/>
                <a:cs typeface="Arial" charset="0"/>
              </a:defRPr>
            </a:lvl1pPr>
            <a:lvl2pPr marL="0" indent="0">
              <a:buNone/>
              <a:defRPr lang="fr-FR" sz="1300" kern="1200" dirty="0" smtClean="0">
                <a:solidFill>
                  <a:srgbClr val="788E9A"/>
                </a:solidFill>
                <a:latin typeface="Arial" charset="0"/>
                <a:ea typeface="+mn-ea"/>
                <a:cs typeface="Arial" charset="0"/>
              </a:defRPr>
            </a:lvl2pPr>
            <a:lvl3pPr>
              <a:defRPr lang="fr-FR" sz="1300" kern="1200" dirty="0" smtClean="0">
                <a:solidFill>
                  <a:srgbClr val="788E9A"/>
                </a:solidFill>
                <a:latin typeface="Arial" charset="0"/>
                <a:ea typeface="+mn-ea"/>
                <a:cs typeface="Arial" charset="0"/>
              </a:defRPr>
            </a:lvl3pPr>
            <a:lvl4pPr>
              <a:defRPr lang="fr-FR" sz="1300" kern="1200" dirty="0" smtClean="0">
                <a:solidFill>
                  <a:srgbClr val="788E9A"/>
                </a:solidFill>
                <a:latin typeface="Arial" charset="0"/>
                <a:ea typeface="+mn-ea"/>
                <a:cs typeface="Arial" charset="0"/>
              </a:defRPr>
            </a:lvl4pPr>
            <a:lvl5pPr>
              <a:defRPr lang="fr-FR" sz="1300" kern="1200" dirty="0" smtClean="0">
                <a:solidFill>
                  <a:srgbClr val="788E9A"/>
                </a:solidFill>
                <a:latin typeface="Arial" charset="0"/>
                <a:ea typeface="+mn-ea"/>
                <a:cs typeface="Arial" charset="0"/>
              </a:defRPr>
            </a:lvl5pPr>
          </a:lstStyle>
          <a:p>
            <a:pPr lvl="0"/>
            <a:r>
              <a:rPr lang="fr-FR" dirty="0" smtClean="0"/>
              <a:t>Modifiez les styles du texte du masque</a:t>
            </a:r>
          </a:p>
          <a:p>
            <a:pPr lvl="1"/>
            <a:r>
              <a:rPr lang="fr-FR" dirty="0" smtClean="0"/>
              <a:t>Deuxième niveau</a:t>
            </a:r>
          </a:p>
        </p:txBody>
      </p:sp>
      <p:sp>
        <p:nvSpPr>
          <p:cNvPr id="3" name="Rectangle 4"/>
          <p:cNvSpPr>
            <a:spLocks noGrp="1" noChangeArrowheads="1"/>
          </p:cNvSpPr>
          <p:nvPr>
            <p:ph type="dt" sz="half" idx="14"/>
          </p:nvPr>
        </p:nvSpPr>
        <p:spPr>
          <a:ln/>
        </p:spPr>
        <p:txBody>
          <a:bodyPr/>
          <a:lstStyle>
            <a:lvl1pPr>
              <a:defRPr/>
            </a:lvl1pPr>
          </a:lstStyle>
          <a:p>
            <a:pPr>
              <a:defRPr/>
            </a:pPr>
            <a:r>
              <a:rPr lang="fr-FR"/>
              <a:t>29 April 2014</a:t>
            </a:r>
            <a:endParaRPr lang="de-DE"/>
          </a:p>
        </p:txBody>
      </p:sp>
      <p:sp>
        <p:nvSpPr>
          <p:cNvPr id="4" name="Rectangle 5"/>
          <p:cNvSpPr>
            <a:spLocks noGrp="1" noChangeArrowheads="1"/>
          </p:cNvSpPr>
          <p:nvPr>
            <p:ph type="ftr" sz="quarter" idx="15"/>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6" name="Rectangle 6"/>
          <p:cNvSpPr>
            <a:spLocks noGrp="1" noChangeArrowheads="1"/>
          </p:cNvSpPr>
          <p:nvPr>
            <p:ph type="sldNum" sz="quarter" idx="16"/>
          </p:nvPr>
        </p:nvSpPr>
        <p:spPr>
          <a:ln/>
        </p:spPr>
        <p:txBody>
          <a:bodyPr/>
          <a:lstStyle>
            <a:lvl1pPr>
              <a:defRPr/>
            </a:lvl1pPr>
          </a:lstStyle>
          <a:p>
            <a:pPr>
              <a:defRPr/>
            </a:pPr>
            <a:fld id="{FE553DB1-B5E6-40A7-A3A3-B6AD0D197E0D}" type="slidenum">
              <a:rPr lang="de-DE"/>
              <a:pPr>
                <a:defRPr/>
              </a:pPr>
              <a:t>‹#›</a:t>
            </a:fld>
            <a:endParaRPr lang="de-DE"/>
          </a:p>
        </p:txBody>
      </p:sp>
    </p:spTree>
    <p:extLst>
      <p:ext uri="{BB962C8B-B14F-4D97-AF65-F5344CB8AC3E}">
        <p14:creationId xmlns:p14="http://schemas.microsoft.com/office/powerpoint/2010/main" val="159266651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4670" y="302802"/>
            <a:ext cx="9624060" cy="1260211"/>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p:txBody>
          <a:bodyPr/>
          <a:lstStyle>
            <a:lvl1pPr>
              <a:defRPr/>
            </a:lvl1pPr>
          </a:lstStyle>
          <a:p>
            <a:pPr>
              <a:defRPr/>
            </a:pPr>
            <a:fld id="{37B97C96-04F5-4335-9170-3AE236C7A1AF}" type="slidenum">
              <a:rPr lang="en-US"/>
              <a:pPr>
                <a:defRPr/>
              </a:pPr>
              <a:t>‹#›</a:t>
            </a:fld>
            <a:endParaRPr lang="en-US"/>
          </a:p>
        </p:txBody>
      </p:sp>
    </p:spTree>
    <p:extLst>
      <p:ext uri="{BB962C8B-B14F-4D97-AF65-F5344CB8AC3E}">
        <p14:creationId xmlns:p14="http://schemas.microsoft.com/office/powerpoint/2010/main" val="346689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7" y="446325"/>
            <a:ext cx="10520747" cy="132728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20"/>
          <p:cNvSpPr>
            <a:spLocks noGrp="1" noChangeArrowheads="1"/>
          </p:cNvSpPr>
          <p:nvPr>
            <p:ph type="sldNum" sz="quarter" idx="10"/>
          </p:nvPr>
        </p:nvSpPr>
        <p:spPr/>
        <p:txBody>
          <a:bodyPr/>
          <a:lstStyle>
            <a:lvl1pPr>
              <a:defRPr/>
            </a:lvl1pPr>
          </a:lstStyle>
          <a:p>
            <a:pPr>
              <a:defRPr/>
            </a:pPr>
            <a:fld id="{074D3DCA-A801-4F8C-A37D-1466E184B34D}" type="slidenum">
              <a:rPr lang="fr-FR"/>
              <a:pPr>
                <a:defRPr/>
              </a:pPr>
              <a:t>‹#›</a:t>
            </a:fld>
            <a:endParaRPr lang="fr-FR"/>
          </a:p>
        </p:txBody>
      </p:sp>
      <p:sp>
        <p:nvSpPr>
          <p:cNvPr id="4" name="Rectangle 27"/>
          <p:cNvSpPr>
            <a:spLocks noGrp="1" noChangeArrowheads="1"/>
          </p:cNvSpPr>
          <p:nvPr>
            <p:ph type="dt" sz="half" idx="11"/>
          </p:nvPr>
        </p:nvSpPr>
        <p:spPr/>
        <p:txBody>
          <a:bodyPr/>
          <a:lstStyle>
            <a:lvl1pPr>
              <a:defRPr/>
            </a:lvl1pPr>
          </a:lstStyle>
          <a:p>
            <a:pPr>
              <a:defRPr/>
            </a:pPr>
            <a:r>
              <a:rPr lang="fr-FR"/>
              <a:t>Org acronym / name of accountable/ name of document / </a:t>
            </a:r>
            <a:r>
              <a:rPr lang="en-US"/>
              <a:t>1,v.0 / </a:t>
            </a:r>
            <a:r>
              <a:rPr lang="fr-FR"/>
              <a:t>/</a:t>
            </a:r>
            <a:fld id="{144F040B-95D5-4BDA-AC88-C83BBDF64B8E}" type="datetime1">
              <a:rPr lang="fr-FR"/>
              <a:pPr>
                <a:defRPr/>
              </a:pPr>
              <a:t>26/11/2015</a:t>
            </a:fld>
            <a:r>
              <a:rPr lang="fr-FR"/>
              <a:t>/                   </a:t>
            </a:r>
            <a:r>
              <a:rPr lang="en-GB"/>
              <a:t>© ETS all rights reserved </a:t>
            </a:r>
            <a:endParaRPr lang="fr-FR"/>
          </a:p>
        </p:txBody>
      </p:sp>
    </p:spTree>
    <p:extLst>
      <p:ext uri="{BB962C8B-B14F-4D97-AF65-F5344CB8AC3E}">
        <p14:creationId xmlns:p14="http://schemas.microsoft.com/office/powerpoint/2010/main" val="1055769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 y="2"/>
            <a:ext cx="10736100" cy="75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219734" y="1795816"/>
            <a:ext cx="8001485" cy="2222871"/>
          </a:xfrm>
        </p:spPr>
        <p:txBody>
          <a:bodyPr/>
          <a:lstStyle>
            <a:lvl1pPr>
              <a:defRPr b="1"/>
            </a:lvl1pPr>
          </a:lstStyle>
          <a:p>
            <a:pPr lvl="0"/>
            <a:r>
              <a:rPr lang="nl-BE" altLang="en-US" noProof="0" smtClean="0"/>
              <a:t>Title presentation</a:t>
            </a:r>
            <a:endParaRPr lang="en-GB" altLang="en-US" noProof="0" smtClean="0"/>
          </a:p>
        </p:txBody>
      </p:sp>
      <p:sp>
        <p:nvSpPr>
          <p:cNvPr id="8195" name="Rectangle 3"/>
          <p:cNvSpPr>
            <a:spLocks noGrp="1" noChangeArrowheads="1"/>
          </p:cNvSpPr>
          <p:nvPr>
            <p:ph type="subTitle" idx="1"/>
          </p:nvPr>
        </p:nvSpPr>
        <p:spPr>
          <a:xfrm>
            <a:off x="1228998" y="4097436"/>
            <a:ext cx="7485380" cy="1932323"/>
          </a:xfrm>
        </p:spPr>
        <p:txBody>
          <a:bodyPr tIns="53255"/>
          <a:lstStyle>
            <a:lvl1pPr marL="0" indent="0">
              <a:lnSpc>
                <a:spcPct val="70000"/>
              </a:lnSpc>
              <a:buFontTx/>
              <a:buNone/>
              <a:defRPr sz="2500">
                <a:solidFill>
                  <a:schemeClr val="bg1"/>
                </a:solidFill>
              </a:defRPr>
            </a:lvl1pPr>
          </a:lstStyle>
          <a:p>
            <a:pPr lvl="0"/>
            <a:r>
              <a:rPr lang="pt-BR" altLang="en-US" noProof="0" smtClean="0"/>
              <a:t>Name</a:t>
            </a:r>
          </a:p>
          <a:p>
            <a:pPr lvl="0"/>
            <a:r>
              <a:rPr lang="pt-BR" altLang="en-US" noProof="0" smtClean="0"/>
              <a:t>Title</a:t>
            </a:r>
          </a:p>
          <a:p>
            <a:pPr lvl="0"/>
            <a:r>
              <a:rPr lang="pt-BR" altLang="en-US" noProof="0" smtClean="0"/>
              <a:t>Date</a:t>
            </a:r>
            <a:endParaRPr lang="en-GB" altLang="en-US" noProof="0" smtClean="0"/>
          </a:p>
        </p:txBody>
      </p:sp>
    </p:spTree>
    <p:extLst>
      <p:ext uri="{BB962C8B-B14F-4D97-AF65-F5344CB8AC3E}">
        <p14:creationId xmlns:p14="http://schemas.microsoft.com/office/powerpoint/2010/main" val="22312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43A54F-141C-411E-9A5B-F30E54C891D8}"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27B513B1-0CB0-4E5C-BDFE-97AD9F43917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48110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28"/>
            <a:ext cx="9089390" cy="1501751"/>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0242" indent="0">
              <a:buNone/>
              <a:defRPr sz="2100"/>
            </a:lvl2pPr>
            <a:lvl3pPr marL="1040483" indent="0">
              <a:buNone/>
              <a:defRPr sz="1800"/>
            </a:lvl3pPr>
            <a:lvl4pPr marL="1560725" indent="0">
              <a:buNone/>
              <a:defRPr sz="1600"/>
            </a:lvl4pPr>
            <a:lvl5pPr marL="2080966" indent="0">
              <a:buNone/>
              <a:defRPr sz="1600"/>
            </a:lvl5pPr>
            <a:lvl6pPr marL="2601204" indent="0">
              <a:buNone/>
              <a:defRPr sz="1600"/>
            </a:lvl6pPr>
            <a:lvl7pPr marL="3121449" indent="0">
              <a:buNone/>
              <a:defRPr sz="1600"/>
            </a:lvl7pPr>
            <a:lvl8pPr marL="3641689" indent="0">
              <a:buNone/>
              <a:defRPr sz="1600"/>
            </a:lvl8pPr>
            <a:lvl9pPr marL="4161927"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30BE80-1697-442E-A49C-14303C94E533}"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80FB168E-FF9C-480B-84B4-2DACC709541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43296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410736"/>
            <a:ext cx="4884434"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97327" y="1410736"/>
            <a:ext cx="4886290"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DA6569-6856-4B8B-8129-D0716E47E9FC}"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CF9E7CA8-F64B-46B1-AD3F-4BCC72325AB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7475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7813" y="128592"/>
            <a:ext cx="9599867" cy="87331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6767" y="1398868"/>
            <a:ext cx="4724775" cy="705367"/>
          </a:xfrm>
        </p:spPr>
        <p:txBody>
          <a:bodyPr anchor="b"/>
          <a:lstStyle>
            <a:lvl1pPr marL="0" indent="0">
              <a:buNone/>
              <a:defRPr sz="2700" b="1"/>
            </a:lvl1pPr>
            <a:lvl2pPr marL="520242" indent="0">
              <a:buNone/>
              <a:defRPr sz="2300" b="1"/>
            </a:lvl2pPr>
            <a:lvl3pPr marL="1040483" indent="0">
              <a:buNone/>
              <a:defRPr sz="2100" b="1"/>
            </a:lvl3pPr>
            <a:lvl4pPr marL="1560725" indent="0">
              <a:buNone/>
              <a:defRPr sz="1800" b="1"/>
            </a:lvl4pPr>
            <a:lvl5pPr marL="2080966" indent="0">
              <a:buNone/>
              <a:defRPr sz="1800" b="1"/>
            </a:lvl5pPr>
            <a:lvl6pPr marL="2601204" indent="0">
              <a:buNone/>
              <a:defRPr sz="1800" b="1"/>
            </a:lvl6pPr>
            <a:lvl7pPr marL="3121449" indent="0">
              <a:buNone/>
              <a:defRPr sz="1800" b="1"/>
            </a:lvl7pPr>
            <a:lvl8pPr marL="3641689" indent="0">
              <a:buNone/>
              <a:defRPr sz="1800" b="1"/>
            </a:lvl8pPr>
            <a:lvl9pPr marL="416192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272181"/>
            <a:ext cx="4724775"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0926" y="1398868"/>
            <a:ext cx="4726631" cy="705367"/>
          </a:xfrm>
        </p:spPr>
        <p:txBody>
          <a:bodyPr anchor="b"/>
          <a:lstStyle>
            <a:lvl1pPr marL="0" indent="0">
              <a:buNone/>
              <a:defRPr sz="2700" b="1"/>
            </a:lvl1pPr>
            <a:lvl2pPr marL="520242" indent="0">
              <a:buNone/>
              <a:defRPr sz="2300" b="1"/>
            </a:lvl2pPr>
            <a:lvl3pPr marL="1040483" indent="0">
              <a:buNone/>
              <a:defRPr sz="2100" b="1"/>
            </a:lvl3pPr>
            <a:lvl4pPr marL="1560725" indent="0">
              <a:buNone/>
              <a:defRPr sz="1800" b="1"/>
            </a:lvl4pPr>
            <a:lvl5pPr marL="2080966" indent="0">
              <a:buNone/>
              <a:defRPr sz="1800" b="1"/>
            </a:lvl5pPr>
            <a:lvl6pPr marL="2601204" indent="0">
              <a:buNone/>
              <a:defRPr sz="1800" b="1"/>
            </a:lvl6pPr>
            <a:lvl7pPr marL="3121449" indent="0">
              <a:buNone/>
              <a:defRPr sz="1800" b="1"/>
            </a:lvl7pPr>
            <a:lvl8pPr marL="3641689" indent="0">
              <a:buNone/>
              <a:defRPr sz="1800" b="1"/>
            </a:lvl8pPr>
            <a:lvl9pPr marL="416192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16" y="2272181"/>
            <a:ext cx="4726631"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84AD9A4D-8495-4D17-AAFA-910583778FEE}" type="datetime1">
              <a:rPr lang="en-GB" altLang="en-US">
                <a:solidFill>
                  <a:srgbClr val="FFFFFF"/>
                </a:solidFill>
              </a:rPr>
              <a:pPr>
                <a:defRPr/>
              </a:pPr>
              <a:t>26/11/2015</a:t>
            </a:fld>
            <a:endParaRPr lang="en-GB"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9" name="Rectangle 6"/>
          <p:cNvSpPr>
            <a:spLocks noGrp="1" noChangeArrowheads="1"/>
          </p:cNvSpPr>
          <p:nvPr>
            <p:ph type="sldNum" sz="quarter" idx="12"/>
          </p:nvPr>
        </p:nvSpPr>
        <p:spPr>
          <a:ln/>
        </p:spPr>
        <p:txBody>
          <a:bodyPr/>
          <a:lstStyle>
            <a:lvl1pPr>
              <a:defRPr/>
            </a:lvl1pPr>
          </a:lstStyle>
          <a:p>
            <a:pPr>
              <a:defRPr/>
            </a:pPr>
            <a:fld id="{362C1417-347B-44F4-868C-0D31B381E75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38815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fld id="{382EB065-F33F-4FD6-A13F-08E6821F3B18}"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pPr>
              <a:defRPr/>
            </a:pPr>
            <a:fld id="{6561517A-759F-42C9-9E43-564E2DB8242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5164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pic>
        <p:nvPicPr>
          <p:cNvPr id="4" name="Picture 9" descr="bx"/>
          <p:cNvPicPr>
            <a:picLocks noChangeAspect="1" noChangeArrowheads="1"/>
          </p:cNvPicPr>
          <p:nvPr/>
        </p:nvPicPr>
        <p:blipFill>
          <a:blip r:embed="rId2">
            <a:extLst>
              <a:ext uri="{28A0092B-C50C-407E-A947-70E740481C1C}">
                <a14:useLocalDpi xmlns:a14="http://schemas.microsoft.com/office/drawing/2010/main" val="0"/>
              </a:ext>
            </a:extLst>
          </a:blip>
          <a:srcRect t="27626" b="10904"/>
          <a:stretch>
            <a:fillRect/>
          </a:stretch>
        </p:blipFill>
        <p:spPr bwMode="auto">
          <a:xfrm>
            <a:off x="0" y="2087578"/>
            <a:ext cx="10688638"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p:nvGrpSpPr>
        <p:grpSpPr bwMode="auto">
          <a:xfrm>
            <a:off x="2465388" y="4679950"/>
            <a:ext cx="5726112" cy="107950"/>
            <a:chOff x="1553" y="2948"/>
            <a:chExt cx="3607" cy="68"/>
          </a:xfrm>
        </p:grpSpPr>
        <p:sp>
          <p:nvSpPr>
            <p:cNvPr id="6" name="Rectangle 7"/>
            <p:cNvSpPr>
              <a:spLocks noChangeArrowheads="1"/>
            </p:cNvSpPr>
            <p:nvPr/>
          </p:nvSpPr>
          <p:spPr bwMode="auto">
            <a:xfrm>
              <a:off x="1553" y="2948"/>
              <a:ext cx="3607" cy="2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defRPr/>
              </a:pPr>
              <a:endParaRPr lang="fr-FR" altLang="fr-FR" smtClean="0"/>
            </a:p>
          </p:txBody>
        </p:sp>
        <p:sp>
          <p:nvSpPr>
            <p:cNvPr id="7" name="Rectangle 8"/>
            <p:cNvSpPr>
              <a:spLocks noChangeArrowheads="1"/>
            </p:cNvSpPr>
            <p:nvPr/>
          </p:nvSpPr>
          <p:spPr bwMode="auto">
            <a:xfrm>
              <a:off x="3413" y="2948"/>
              <a:ext cx="1747" cy="6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defRPr/>
              </a:pPr>
              <a:endParaRPr lang="fr-FR" altLang="fr-FR" smtClean="0"/>
            </a:p>
          </p:txBody>
        </p:sp>
      </p:grpSp>
      <p:pic>
        <p:nvPicPr>
          <p:cNvPr id="8" name="Picture 22" descr="AIRBUS_Helicopters_3D_Blue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9" y="6704028"/>
            <a:ext cx="2000251"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2466798" y="3176482"/>
            <a:ext cx="7344469" cy="403956"/>
          </a:xfrm>
        </p:spPr>
        <p:txBody>
          <a:bodyPr anchor="b">
            <a:spAutoFit/>
          </a:bodyPr>
          <a:lstStyle>
            <a:lvl1pPr>
              <a:lnSpc>
                <a:spcPct val="105000"/>
              </a:lnSpc>
              <a:defRPr sz="2500">
                <a:solidFill>
                  <a:schemeClr val="accent1"/>
                </a:solidFill>
              </a:defRPr>
            </a:lvl1pPr>
          </a:lstStyle>
          <a:p>
            <a:pPr lvl="0"/>
            <a:r>
              <a:rPr lang="fr-FR" altLang="fr-FR" smtClean="0"/>
              <a:t>Modifiez le style du titre</a:t>
            </a:r>
            <a:endParaRPr lang="de-DE" noProof="0" dirty="0" smtClean="0"/>
          </a:p>
        </p:txBody>
      </p:sp>
      <p:sp>
        <p:nvSpPr>
          <p:cNvPr id="12" name="Sous-titre 2"/>
          <p:cNvSpPr>
            <a:spLocks noGrp="1"/>
          </p:cNvSpPr>
          <p:nvPr>
            <p:ph type="subTitle" idx="1"/>
          </p:nvPr>
        </p:nvSpPr>
        <p:spPr>
          <a:xfrm>
            <a:off x="2466798" y="3852640"/>
            <a:ext cx="7344469" cy="371640"/>
          </a:xfrm>
        </p:spPr>
        <p:txBody>
          <a:bodyPr/>
          <a:lstStyle>
            <a:lvl1pPr marL="0" indent="0" algn="l">
              <a:buNone/>
              <a:defRPr lang="fr-FR" sz="2100" dirty="0">
                <a:solidFill>
                  <a:schemeClr val="accent1"/>
                </a:solidFill>
                <a:latin typeface="+mj-lt"/>
                <a:ea typeface="+mj-ea"/>
                <a:cs typeface="+mj-cs"/>
              </a:defRPr>
            </a:lvl1pPr>
            <a:lvl2pPr marL="456069" indent="0" algn="ctr">
              <a:buNone/>
              <a:defRPr>
                <a:solidFill>
                  <a:schemeClr val="tx1">
                    <a:tint val="75000"/>
                  </a:schemeClr>
                </a:solidFill>
              </a:defRPr>
            </a:lvl2pPr>
            <a:lvl3pPr marL="912135" indent="0" algn="ctr">
              <a:buNone/>
              <a:defRPr>
                <a:solidFill>
                  <a:schemeClr val="tx1">
                    <a:tint val="75000"/>
                  </a:schemeClr>
                </a:solidFill>
              </a:defRPr>
            </a:lvl3pPr>
            <a:lvl4pPr marL="1368215" indent="0" algn="ctr">
              <a:buNone/>
              <a:defRPr>
                <a:solidFill>
                  <a:schemeClr val="tx1">
                    <a:tint val="75000"/>
                  </a:schemeClr>
                </a:solidFill>
              </a:defRPr>
            </a:lvl4pPr>
            <a:lvl5pPr marL="1824286" indent="0" algn="ctr">
              <a:buNone/>
              <a:defRPr>
                <a:solidFill>
                  <a:schemeClr val="tx1">
                    <a:tint val="75000"/>
                  </a:schemeClr>
                </a:solidFill>
              </a:defRPr>
            </a:lvl5pPr>
            <a:lvl6pPr marL="2280360" indent="0" algn="ctr">
              <a:buNone/>
              <a:defRPr>
                <a:solidFill>
                  <a:schemeClr val="tx1">
                    <a:tint val="75000"/>
                  </a:schemeClr>
                </a:solidFill>
              </a:defRPr>
            </a:lvl6pPr>
            <a:lvl7pPr marL="2736432" indent="0" algn="ctr">
              <a:buNone/>
              <a:defRPr>
                <a:solidFill>
                  <a:schemeClr val="tx1">
                    <a:tint val="75000"/>
                  </a:schemeClr>
                </a:solidFill>
              </a:defRPr>
            </a:lvl7pPr>
            <a:lvl8pPr marL="3192503" indent="0" algn="ctr">
              <a:buNone/>
              <a:defRPr>
                <a:solidFill>
                  <a:schemeClr val="tx1">
                    <a:tint val="75000"/>
                  </a:schemeClr>
                </a:solidFill>
              </a:defRPr>
            </a:lvl8pPr>
            <a:lvl9pPr marL="3648575" indent="0" algn="ctr">
              <a:buNone/>
              <a:defRPr>
                <a:solidFill>
                  <a:schemeClr val="tx1">
                    <a:tint val="75000"/>
                  </a:schemeClr>
                </a:solidFill>
              </a:defRPr>
            </a:lvl9pPr>
          </a:lstStyle>
          <a:p>
            <a:r>
              <a:rPr lang="fr-FR" altLang="fr-FR" smtClean="0"/>
              <a:t>Modifiez le style des sous-titres du masque</a:t>
            </a:r>
            <a:endParaRPr lang="fr-FR" dirty="0"/>
          </a:p>
        </p:txBody>
      </p:sp>
      <p:sp>
        <p:nvSpPr>
          <p:cNvPr id="9" name="Rectangle 4"/>
          <p:cNvSpPr>
            <a:spLocks noGrp="1" noChangeArrowheads="1"/>
          </p:cNvSpPr>
          <p:nvPr>
            <p:ph type="dt" sz="half" idx="10"/>
          </p:nvPr>
        </p:nvSpPr>
        <p:spPr/>
        <p:txBody>
          <a:bodyPr/>
          <a:lstStyle>
            <a:lvl1pPr>
              <a:defRPr/>
            </a:lvl1pPr>
          </a:lstStyle>
          <a:p>
            <a:pPr>
              <a:defRPr/>
            </a:pPr>
            <a:r>
              <a:rPr lang="fr-FR"/>
              <a:t>29 April 2014</a:t>
            </a:r>
            <a:endParaRPr lang="de-DE"/>
          </a:p>
        </p:txBody>
      </p:sp>
      <p:sp>
        <p:nvSpPr>
          <p:cNvPr id="10" name="Rectangle 6"/>
          <p:cNvSpPr>
            <a:spLocks noGrp="1" noChangeArrowheads="1"/>
          </p:cNvSpPr>
          <p:nvPr>
            <p:ph type="sldNum" sz="quarter" idx="11"/>
          </p:nvPr>
        </p:nvSpPr>
        <p:spPr/>
        <p:txBody>
          <a:bodyPr/>
          <a:lstStyle>
            <a:lvl1pPr>
              <a:defRPr/>
            </a:lvl1pPr>
          </a:lstStyle>
          <a:p>
            <a:pPr>
              <a:defRPr/>
            </a:pPr>
            <a:fld id="{0E4C613B-33BB-410B-B7A1-5CF716372AE7}" type="slidenum">
              <a:rPr lang="de-DE"/>
              <a:pPr>
                <a:defRPr/>
              </a:pPr>
              <a:t>‹#›</a:t>
            </a:fld>
            <a:endParaRPr lang="de-DE"/>
          </a:p>
        </p:txBody>
      </p:sp>
    </p:spTree>
    <p:extLst>
      <p:ext uri="{BB962C8B-B14F-4D97-AF65-F5344CB8AC3E}">
        <p14:creationId xmlns:p14="http://schemas.microsoft.com/office/powerpoint/2010/main" val="55113504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CC42BD-A4AB-46E8-9EDE-5BC156130B14}" type="datetime1">
              <a:rPr lang="en-GB" altLang="en-US">
                <a:solidFill>
                  <a:srgbClr val="FFFFFF"/>
                </a:solidFill>
              </a:rPr>
              <a:pPr>
                <a:defRPr/>
              </a:pPr>
              <a:t>26/11/2015</a:t>
            </a:fld>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4" name="Rectangle 6"/>
          <p:cNvSpPr>
            <a:spLocks noGrp="1" noChangeArrowheads="1"/>
          </p:cNvSpPr>
          <p:nvPr>
            <p:ph type="sldNum" sz="quarter" idx="12"/>
          </p:nvPr>
        </p:nvSpPr>
        <p:spPr>
          <a:ln/>
        </p:spPr>
        <p:txBody>
          <a:bodyPr/>
          <a:lstStyle>
            <a:lvl1pPr>
              <a:defRPr/>
            </a:lvl1pPr>
          </a:lstStyle>
          <a:p>
            <a:pPr>
              <a:defRPr/>
            </a:pPr>
            <a:fld id="{09C3EB8A-4DB7-4BC5-8FF5-46DC6CA7C7E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4395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023" y="207989"/>
            <a:ext cx="6568330" cy="714529"/>
          </a:xfrm>
        </p:spPr>
        <p:txBody>
          <a:bodyPr anchor="b"/>
          <a:lstStyle>
            <a:lvl1pPr algn="l">
              <a:defRPr sz="3700" b="0"/>
            </a:lvl1pPr>
          </a:lstStyle>
          <a:p>
            <a:r>
              <a:rPr lang="en-US" dirty="0" smtClean="0"/>
              <a:t>Click to edit Master title style</a:t>
            </a:r>
            <a:endParaRPr lang="en-GB" dirty="0"/>
          </a:p>
        </p:txBody>
      </p:sp>
      <p:sp>
        <p:nvSpPr>
          <p:cNvPr id="3" name="Content Placeholder 2"/>
          <p:cNvSpPr>
            <a:spLocks noGrp="1"/>
          </p:cNvSpPr>
          <p:nvPr>
            <p:ph idx="1"/>
          </p:nvPr>
        </p:nvSpPr>
        <p:spPr>
          <a:xfrm>
            <a:off x="4180822" y="1319475"/>
            <a:ext cx="5977908" cy="5434904"/>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87" y="1582265"/>
            <a:ext cx="3518055" cy="5172114"/>
          </a:xfrm>
        </p:spPr>
        <p:txBody>
          <a:bodyPr/>
          <a:lstStyle>
            <a:lvl1pPr marL="0" indent="0">
              <a:buNone/>
              <a:defRPr sz="1600"/>
            </a:lvl1pPr>
            <a:lvl2pPr marL="520242" indent="0">
              <a:buNone/>
              <a:defRPr sz="1400"/>
            </a:lvl2pPr>
            <a:lvl3pPr marL="1040483" indent="0">
              <a:buNone/>
              <a:defRPr sz="1100"/>
            </a:lvl3pPr>
            <a:lvl4pPr marL="1560725" indent="0">
              <a:buNone/>
              <a:defRPr sz="1000"/>
            </a:lvl4pPr>
            <a:lvl5pPr marL="2080966" indent="0">
              <a:buNone/>
              <a:defRPr sz="1000"/>
            </a:lvl5pPr>
            <a:lvl6pPr marL="2601204" indent="0">
              <a:buNone/>
              <a:defRPr sz="1000"/>
            </a:lvl6pPr>
            <a:lvl7pPr marL="3121449" indent="0">
              <a:buNone/>
              <a:defRPr sz="1000"/>
            </a:lvl7pPr>
            <a:lvl8pPr marL="3641689" indent="0">
              <a:buNone/>
              <a:defRPr sz="1000"/>
            </a:lvl8pPr>
            <a:lvl9pPr marL="4161927"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6761E-18AA-419F-89D0-EC0660BF298F}"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0CDD749D-AA84-4CBB-9042-9538FEC2781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862631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5981" y="1319474"/>
            <a:ext cx="6416040" cy="3892896"/>
          </a:xfrm>
        </p:spPr>
        <p:txBody>
          <a:bodyPr/>
          <a:lstStyle>
            <a:lvl1pPr marL="0" indent="0">
              <a:buNone/>
              <a:defRPr sz="3700"/>
            </a:lvl1pPr>
            <a:lvl2pPr marL="520242" indent="0">
              <a:buNone/>
              <a:defRPr sz="3200"/>
            </a:lvl2pPr>
            <a:lvl3pPr marL="1040483" indent="0">
              <a:buNone/>
              <a:defRPr sz="2700"/>
            </a:lvl3pPr>
            <a:lvl4pPr marL="1560725" indent="0">
              <a:buNone/>
              <a:defRPr sz="2300"/>
            </a:lvl4pPr>
            <a:lvl5pPr marL="2080966" indent="0">
              <a:buNone/>
              <a:defRPr sz="2300"/>
            </a:lvl5pPr>
            <a:lvl6pPr marL="2601204" indent="0">
              <a:buNone/>
              <a:defRPr sz="2300"/>
            </a:lvl6pPr>
            <a:lvl7pPr marL="3121449" indent="0">
              <a:buNone/>
              <a:defRPr sz="2300"/>
            </a:lvl7pPr>
            <a:lvl8pPr marL="3641689" indent="0">
              <a:buNone/>
              <a:defRPr sz="2300"/>
            </a:lvl8pPr>
            <a:lvl9pPr marL="4161927" indent="0">
              <a:buNone/>
              <a:defRPr sz="2300"/>
            </a:lvl9pPr>
          </a:lstStyle>
          <a:p>
            <a:pPr lvl="0"/>
            <a:endParaRPr lang="en-GB" noProof="0" dirty="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0242" indent="0">
              <a:buNone/>
              <a:defRPr sz="1400"/>
            </a:lvl2pPr>
            <a:lvl3pPr marL="1040483" indent="0">
              <a:buNone/>
              <a:defRPr sz="1100"/>
            </a:lvl3pPr>
            <a:lvl4pPr marL="1560725" indent="0">
              <a:buNone/>
              <a:defRPr sz="1000"/>
            </a:lvl4pPr>
            <a:lvl5pPr marL="2080966" indent="0">
              <a:buNone/>
              <a:defRPr sz="1000"/>
            </a:lvl5pPr>
            <a:lvl6pPr marL="2601204" indent="0">
              <a:buNone/>
              <a:defRPr sz="1000"/>
            </a:lvl6pPr>
            <a:lvl7pPr marL="3121449" indent="0">
              <a:buNone/>
              <a:defRPr sz="1000"/>
            </a:lvl7pPr>
            <a:lvl8pPr marL="3641689" indent="0">
              <a:buNone/>
              <a:defRPr sz="1000"/>
            </a:lvl8pPr>
            <a:lvl9pPr marL="4161927"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F062F8-376E-4F1A-87F8-6B7224FA2E8C}"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84F0B7F0-FB69-4851-9820-AC4B2AC9620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153069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12C75B-5306-4800-8B3A-864D9A765929}"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C50E09F7-29EF-40B6-BFAD-446FC708E74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73711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4481" y="1240082"/>
            <a:ext cx="2493270" cy="57960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670" y="1240082"/>
            <a:ext cx="7301588" cy="57960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63631B4-949E-44CD-ABB3-CA660159A6BF}"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7A9BCEF8-C877-4A60-92B1-BFA8519361C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38726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671" y="1398872"/>
            <a:ext cx="9973081" cy="563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5638C0A-CB40-47CE-8D6A-20DA45EA8631}"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pPr>
              <a:defRPr/>
            </a:pPr>
            <a:fld id="{2E95E81D-E767-4C22-ABDE-E4BEBFD7873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50171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42684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83691" y="127772"/>
            <a:ext cx="9624060" cy="87339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4670" y="1410736"/>
            <a:ext cx="4884434" cy="5625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597327" y="1410736"/>
            <a:ext cx="4886290" cy="5625440"/>
          </a:xfrm>
        </p:spPr>
        <p:txBody>
          <a:bodyPr/>
          <a:lstStyle/>
          <a:p>
            <a:pPr lvl="0"/>
            <a:endParaRPr lang="en-GB" noProof="0" dirty="0" smtClean="0"/>
          </a:p>
        </p:txBody>
      </p:sp>
      <p:sp>
        <p:nvSpPr>
          <p:cNvPr id="5" name="Date Placeholder 4"/>
          <p:cNvSpPr>
            <a:spLocks noGrp="1" noChangeArrowheads="1"/>
          </p:cNvSpPr>
          <p:nvPr>
            <p:ph type="dt" sz="half" idx="10"/>
          </p:nvPr>
        </p:nvSpPr>
        <p:spPr/>
        <p:txBody>
          <a:bodyPr/>
          <a:lstStyle>
            <a:lvl1pPr marL="0" marR="0" indent="0" algn="l" defTabSz="1040483" rtl="0" eaLnBrk="1" fontAlgn="base" latinLnBrk="0" hangingPunct="1">
              <a:lnSpc>
                <a:spcPct val="100000"/>
              </a:lnSpc>
              <a:spcBef>
                <a:spcPct val="0"/>
              </a:spcBef>
              <a:spcAft>
                <a:spcPct val="0"/>
              </a:spcAft>
              <a:buClrTx/>
              <a:buSzTx/>
              <a:buFontTx/>
              <a:buNone/>
              <a:tabLst/>
              <a:defRPr sz="3700">
                <a:solidFill>
                  <a:srgbClr val="055685"/>
                </a:solidFill>
                <a:latin typeface="Calibri" pitchFamily="34" charset="0"/>
                <a:ea typeface="+mn-ea"/>
                <a:cs typeface="+mn-cs"/>
              </a:defRPr>
            </a:lvl1pPr>
          </a:lstStyle>
          <a:p>
            <a:pPr>
              <a:defRPr/>
            </a:pPr>
            <a:r>
              <a:rPr lang="en-GB"/>
              <a:t>February 2012</a:t>
            </a:r>
          </a:p>
          <a:p>
            <a:pPr>
              <a:defRPr/>
            </a:pPr>
            <a:endParaRPr lang="en-GB"/>
          </a:p>
        </p:txBody>
      </p:sp>
      <p:sp>
        <p:nvSpPr>
          <p:cNvPr id="6" name="Footer Placeholder 5"/>
          <p:cNvSpPr>
            <a:spLocks noGrp="1" noChangeArrowheads="1"/>
          </p:cNvSpPr>
          <p:nvPr>
            <p:ph type="ftr" sz="quarter" idx="11"/>
          </p:nvPr>
        </p:nvSpPr>
        <p:spPr/>
        <p:txBody>
          <a:bodyPr/>
          <a:lstStyle>
            <a:lvl1pPr>
              <a:spcBef>
                <a:spcPct val="20000"/>
              </a:spcBef>
              <a:buSzPct val="60000"/>
              <a:buFontTx/>
              <a:buChar char="•"/>
              <a:defRPr sz="3700">
                <a:solidFill>
                  <a:srgbClr val="055685"/>
                </a:solidFill>
                <a:ea typeface="MS PGothic" pitchFamily="34" charset="-128"/>
              </a:defRPr>
            </a:lvl1pPr>
          </a:lstStyle>
          <a:p>
            <a:pPr>
              <a:defRPr/>
            </a:pPr>
            <a:r>
              <a:rPr lang="en-GB" altLang="en-US"/>
              <a:t>ENAC – Feb 2011</a:t>
            </a:r>
          </a:p>
        </p:txBody>
      </p:sp>
      <p:sp>
        <p:nvSpPr>
          <p:cNvPr id="7" name="Slide Number Placeholder 6"/>
          <p:cNvSpPr>
            <a:spLocks noGrp="1" noChangeArrowheads="1"/>
          </p:cNvSpPr>
          <p:nvPr>
            <p:ph type="sldNum" sz="quarter" idx="12"/>
          </p:nvPr>
        </p:nvSpPr>
        <p:spPr/>
        <p:txBody>
          <a:bodyPr/>
          <a:lstStyle>
            <a:lvl1pPr>
              <a:spcBef>
                <a:spcPct val="20000"/>
              </a:spcBef>
              <a:buSzPct val="60000"/>
              <a:buFontTx/>
              <a:buChar char="•"/>
              <a:defRPr sz="3700">
                <a:solidFill>
                  <a:srgbClr val="055685"/>
                </a:solidFill>
              </a:defRPr>
            </a:lvl1pPr>
          </a:lstStyle>
          <a:p>
            <a:pPr>
              <a:defRPr/>
            </a:pPr>
            <a:fld id="{F468048B-4747-4E07-8D6F-E5147203CADA}" type="slidenum">
              <a:rPr lang="en-GB" altLang="en-US"/>
              <a:pPr>
                <a:defRPr/>
              </a:pPr>
              <a:t>‹#›</a:t>
            </a:fld>
            <a:endParaRPr lang="en-GB" altLang="en-US"/>
          </a:p>
        </p:txBody>
      </p:sp>
    </p:spTree>
    <p:extLst>
      <p:ext uri="{BB962C8B-B14F-4D97-AF65-F5344CB8AC3E}">
        <p14:creationId xmlns:p14="http://schemas.microsoft.com/office/powerpoint/2010/main" val="1033924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 y="2"/>
            <a:ext cx="10736100" cy="75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219728" y="1795811"/>
            <a:ext cx="8001485" cy="2222871"/>
          </a:xfrm>
        </p:spPr>
        <p:txBody>
          <a:bodyPr/>
          <a:lstStyle>
            <a:lvl1pPr>
              <a:defRPr b="1"/>
            </a:lvl1pPr>
          </a:lstStyle>
          <a:p>
            <a:pPr lvl="0"/>
            <a:r>
              <a:rPr lang="nl-BE" altLang="en-US" noProof="0" smtClean="0"/>
              <a:t>Title presentation</a:t>
            </a:r>
            <a:endParaRPr lang="en-GB" altLang="en-US" noProof="0" smtClean="0"/>
          </a:p>
        </p:txBody>
      </p:sp>
      <p:sp>
        <p:nvSpPr>
          <p:cNvPr id="8195" name="Rectangle 3"/>
          <p:cNvSpPr>
            <a:spLocks noGrp="1" noChangeArrowheads="1"/>
          </p:cNvSpPr>
          <p:nvPr>
            <p:ph type="subTitle" idx="1"/>
          </p:nvPr>
        </p:nvSpPr>
        <p:spPr>
          <a:xfrm>
            <a:off x="1228998" y="4097436"/>
            <a:ext cx="7485380" cy="1932323"/>
          </a:xfrm>
        </p:spPr>
        <p:txBody>
          <a:bodyPr tIns="53301"/>
          <a:lstStyle>
            <a:lvl1pPr marL="0" indent="0">
              <a:lnSpc>
                <a:spcPct val="70000"/>
              </a:lnSpc>
              <a:buFontTx/>
              <a:buNone/>
              <a:defRPr sz="2500">
                <a:solidFill>
                  <a:schemeClr val="bg1"/>
                </a:solidFill>
              </a:defRPr>
            </a:lvl1pPr>
          </a:lstStyle>
          <a:p>
            <a:pPr lvl="0"/>
            <a:r>
              <a:rPr lang="pt-BR" altLang="en-US" noProof="0" smtClean="0"/>
              <a:t>Name</a:t>
            </a:r>
          </a:p>
          <a:p>
            <a:pPr lvl="0"/>
            <a:r>
              <a:rPr lang="pt-BR" altLang="en-US" noProof="0" smtClean="0"/>
              <a:t>Title</a:t>
            </a:r>
          </a:p>
          <a:p>
            <a:pPr lvl="0"/>
            <a:r>
              <a:rPr lang="pt-BR" altLang="en-US" noProof="0" smtClean="0"/>
              <a:t>Date</a:t>
            </a:r>
            <a:endParaRPr lang="en-GB" altLang="en-US" noProof="0" smtClean="0"/>
          </a:p>
        </p:txBody>
      </p:sp>
    </p:spTree>
    <p:extLst>
      <p:ext uri="{BB962C8B-B14F-4D97-AF65-F5344CB8AC3E}">
        <p14:creationId xmlns:p14="http://schemas.microsoft.com/office/powerpoint/2010/main" val="886976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43A54F-141C-411E-9A5B-F30E54C891D8}"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27B513B1-0CB0-4E5C-BDFE-97AD9F43917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01798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ltLang="fr-FR" smtClean="0"/>
              <a:t>Modifiez le style du titre</a:t>
            </a:r>
            <a:endParaRPr lang="fr-FR" dirty="0"/>
          </a:p>
        </p:txBody>
      </p:sp>
      <p:sp>
        <p:nvSpPr>
          <p:cNvPr id="3" name="Espace réservé du contenu 2"/>
          <p:cNvSpPr>
            <a:spLocks noGrp="1"/>
          </p:cNvSpPr>
          <p:nvPr>
            <p:ph idx="1"/>
          </p:nvPr>
        </p:nvSpPr>
        <p:spPr>
          <a:xfrm>
            <a:off x="414341" y="2006601"/>
            <a:ext cx="9864725" cy="796372"/>
          </a:xfrm>
        </p:spPr>
        <p:txBody>
          <a:bodyPr/>
          <a:lstStyle>
            <a:lvl1pPr>
              <a:defRPr/>
            </a:lvl1pPr>
            <a:lvl2pPr>
              <a:defRPr/>
            </a:lvl2pPr>
            <a:lvl3pPr>
              <a:defRPr/>
            </a:lvl3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7" name="Espace réservé du texte 8"/>
          <p:cNvSpPr>
            <a:spLocks noGrp="1"/>
          </p:cNvSpPr>
          <p:nvPr>
            <p:ph type="body" sz="quarter" idx="13"/>
          </p:nvPr>
        </p:nvSpPr>
        <p:spPr>
          <a:xfrm>
            <a:off x="450156" y="5575010"/>
            <a:ext cx="2503488" cy="1013942"/>
          </a:xfrm>
          <a:solidFill>
            <a:schemeClr val="bg1"/>
          </a:solidFill>
          <a:ln w="57150">
            <a:solidFill>
              <a:srgbClr val="788E9A"/>
            </a:solidFill>
            <a:prstDash val="sysDot"/>
            <a:miter lim="800000"/>
            <a:headEnd/>
            <a:tailEnd/>
          </a:ln>
        </p:spPr>
        <p:txBody>
          <a:bodyPr lIns="107733" tIns="107733" rIns="107733" bIns="107733" anchor="b"/>
          <a:lstStyle>
            <a:lvl1pPr marL="0" indent="0">
              <a:defRPr lang="fr-FR" sz="1600" b="1" kern="1200" smtClean="0">
                <a:solidFill>
                  <a:srgbClr val="788E9A"/>
                </a:solidFill>
                <a:latin typeface="Arial" charset="0"/>
                <a:cs typeface="Arial" charset="0"/>
              </a:defRPr>
            </a:lvl1pPr>
            <a:lvl2pPr marL="0" indent="0">
              <a:buNone/>
              <a:defRPr lang="fr-FR" sz="1300" kern="1200" dirty="0" smtClean="0">
                <a:solidFill>
                  <a:srgbClr val="788E9A"/>
                </a:solidFill>
                <a:latin typeface="Arial" charset="0"/>
                <a:ea typeface="+mn-ea"/>
                <a:cs typeface="Arial" charset="0"/>
              </a:defRPr>
            </a:lvl2pPr>
            <a:lvl3pPr>
              <a:defRPr lang="fr-FR" sz="1300" kern="1200" dirty="0" smtClean="0">
                <a:solidFill>
                  <a:srgbClr val="788E9A"/>
                </a:solidFill>
                <a:latin typeface="Arial" charset="0"/>
                <a:ea typeface="+mn-ea"/>
                <a:cs typeface="Arial" charset="0"/>
              </a:defRPr>
            </a:lvl3pPr>
            <a:lvl4pPr>
              <a:defRPr lang="fr-FR" sz="1300" kern="1200" dirty="0" smtClean="0">
                <a:solidFill>
                  <a:srgbClr val="788E9A"/>
                </a:solidFill>
                <a:latin typeface="Arial" charset="0"/>
                <a:ea typeface="+mn-ea"/>
                <a:cs typeface="Arial" charset="0"/>
              </a:defRPr>
            </a:lvl4pPr>
            <a:lvl5pPr>
              <a:defRPr lang="fr-FR" sz="1300" kern="1200" dirty="0" smtClean="0">
                <a:solidFill>
                  <a:srgbClr val="788E9A"/>
                </a:solidFill>
                <a:latin typeface="Arial" charset="0"/>
                <a:ea typeface="+mn-ea"/>
                <a:cs typeface="Arial" charset="0"/>
              </a:defRPr>
            </a:lvl5pPr>
          </a:lstStyle>
          <a:p>
            <a:pPr lvl="0"/>
            <a:r>
              <a:rPr lang="fr-FR" dirty="0" smtClean="0"/>
              <a:t>Modifiez les styles du texte du masque</a:t>
            </a:r>
          </a:p>
          <a:p>
            <a:pPr lvl="1"/>
            <a:r>
              <a:rPr lang="fr-FR" dirty="0" smtClean="0"/>
              <a:t>Deuxième niveau</a:t>
            </a:r>
          </a:p>
        </p:txBody>
      </p:sp>
      <p:sp>
        <p:nvSpPr>
          <p:cNvPr id="5" name="Rectangle 4"/>
          <p:cNvSpPr>
            <a:spLocks noGrp="1" noChangeArrowheads="1"/>
          </p:cNvSpPr>
          <p:nvPr>
            <p:ph type="dt" sz="half" idx="14"/>
          </p:nvPr>
        </p:nvSpPr>
        <p:spPr>
          <a:ln/>
        </p:spPr>
        <p:txBody>
          <a:bodyPr/>
          <a:lstStyle>
            <a:lvl1pPr>
              <a:defRPr/>
            </a:lvl1pPr>
          </a:lstStyle>
          <a:p>
            <a:pPr>
              <a:defRPr/>
            </a:pPr>
            <a:r>
              <a:rPr lang="fr-FR"/>
              <a:t>29 April 2014</a:t>
            </a:r>
            <a:endParaRPr lang="de-DE"/>
          </a:p>
        </p:txBody>
      </p:sp>
      <p:sp>
        <p:nvSpPr>
          <p:cNvPr id="6" name="Rectangle 5"/>
          <p:cNvSpPr>
            <a:spLocks noGrp="1" noChangeArrowheads="1"/>
          </p:cNvSpPr>
          <p:nvPr>
            <p:ph type="ftr" sz="quarter" idx="15"/>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8" name="Rectangle 6"/>
          <p:cNvSpPr>
            <a:spLocks noGrp="1" noChangeArrowheads="1"/>
          </p:cNvSpPr>
          <p:nvPr>
            <p:ph type="sldNum" sz="quarter" idx="16"/>
          </p:nvPr>
        </p:nvSpPr>
        <p:spPr>
          <a:ln/>
        </p:spPr>
        <p:txBody>
          <a:bodyPr/>
          <a:lstStyle>
            <a:lvl1pPr>
              <a:defRPr/>
            </a:lvl1pPr>
          </a:lstStyle>
          <a:p>
            <a:pPr>
              <a:defRPr/>
            </a:pPr>
            <a:fld id="{54474368-D9DD-4AF3-9651-713FF1B0BEEA}" type="slidenum">
              <a:rPr lang="de-DE"/>
              <a:pPr>
                <a:defRPr/>
              </a:pPr>
              <a:t>‹#›</a:t>
            </a:fld>
            <a:endParaRPr lang="de-DE"/>
          </a:p>
        </p:txBody>
      </p:sp>
    </p:spTree>
    <p:extLst>
      <p:ext uri="{BB962C8B-B14F-4D97-AF65-F5344CB8AC3E}">
        <p14:creationId xmlns:p14="http://schemas.microsoft.com/office/powerpoint/2010/main" val="45008359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22"/>
            <a:ext cx="9089390" cy="1501751"/>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0700" indent="0">
              <a:buNone/>
              <a:defRPr sz="2100"/>
            </a:lvl2pPr>
            <a:lvl3pPr marL="1041401" indent="0">
              <a:buNone/>
              <a:defRPr sz="1800"/>
            </a:lvl3pPr>
            <a:lvl4pPr marL="1562101" indent="0">
              <a:buNone/>
              <a:defRPr sz="1600"/>
            </a:lvl4pPr>
            <a:lvl5pPr marL="2082803" indent="0">
              <a:buNone/>
              <a:defRPr sz="1600"/>
            </a:lvl5pPr>
            <a:lvl6pPr marL="2603501" indent="0">
              <a:buNone/>
              <a:defRPr sz="1600"/>
            </a:lvl6pPr>
            <a:lvl7pPr marL="3124204" indent="0">
              <a:buNone/>
              <a:defRPr sz="1600"/>
            </a:lvl7pPr>
            <a:lvl8pPr marL="3644904" indent="0">
              <a:buNone/>
              <a:defRPr sz="1600"/>
            </a:lvl8pPr>
            <a:lvl9pPr marL="4165601"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30BE80-1697-442E-A49C-14303C94E533}"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80FB168E-FF9C-480B-84B4-2DACC709541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481213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410736"/>
            <a:ext cx="4884434"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97327" y="1410736"/>
            <a:ext cx="4886290"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DA6569-6856-4B8B-8129-D0716E47E9FC}"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CF9E7CA8-F64B-46B1-AD3F-4BCC72325AB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276793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7813" y="128592"/>
            <a:ext cx="9599867" cy="87331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6767" y="1398868"/>
            <a:ext cx="4724775" cy="705367"/>
          </a:xfrm>
        </p:spPr>
        <p:txBody>
          <a:bodyPr anchor="b"/>
          <a:lstStyle>
            <a:lvl1pPr marL="0" indent="0">
              <a:buNone/>
              <a:defRPr sz="2700" b="1"/>
            </a:lvl1pPr>
            <a:lvl2pPr marL="520700" indent="0">
              <a:buNone/>
              <a:defRPr sz="2300" b="1"/>
            </a:lvl2pPr>
            <a:lvl3pPr marL="1041401" indent="0">
              <a:buNone/>
              <a:defRPr sz="2100" b="1"/>
            </a:lvl3pPr>
            <a:lvl4pPr marL="1562101" indent="0">
              <a:buNone/>
              <a:defRPr sz="1800" b="1"/>
            </a:lvl4pPr>
            <a:lvl5pPr marL="2082803" indent="0">
              <a:buNone/>
              <a:defRPr sz="1800" b="1"/>
            </a:lvl5pPr>
            <a:lvl6pPr marL="2603501" indent="0">
              <a:buNone/>
              <a:defRPr sz="1800" b="1"/>
            </a:lvl6pPr>
            <a:lvl7pPr marL="3124204" indent="0">
              <a:buNone/>
              <a:defRPr sz="1800" b="1"/>
            </a:lvl7pPr>
            <a:lvl8pPr marL="3644904" indent="0">
              <a:buNone/>
              <a:defRPr sz="1800" b="1"/>
            </a:lvl8pPr>
            <a:lvl9pPr marL="416560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272181"/>
            <a:ext cx="4724775"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0921" y="1398868"/>
            <a:ext cx="4726631" cy="705367"/>
          </a:xfrm>
        </p:spPr>
        <p:txBody>
          <a:bodyPr anchor="b"/>
          <a:lstStyle>
            <a:lvl1pPr marL="0" indent="0">
              <a:buNone/>
              <a:defRPr sz="2700" b="1"/>
            </a:lvl1pPr>
            <a:lvl2pPr marL="520700" indent="0">
              <a:buNone/>
              <a:defRPr sz="2300" b="1"/>
            </a:lvl2pPr>
            <a:lvl3pPr marL="1041401" indent="0">
              <a:buNone/>
              <a:defRPr sz="2100" b="1"/>
            </a:lvl3pPr>
            <a:lvl4pPr marL="1562101" indent="0">
              <a:buNone/>
              <a:defRPr sz="1800" b="1"/>
            </a:lvl4pPr>
            <a:lvl5pPr marL="2082803" indent="0">
              <a:buNone/>
              <a:defRPr sz="1800" b="1"/>
            </a:lvl5pPr>
            <a:lvl6pPr marL="2603501" indent="0">
              <a:buNone/>
              <a:defRPr sz="1800" b="1"/>
            </a:lvl6pPr>
            <a:lvl7pPr marL="3124204" indent="0">
              <a:buNone/>
              <a:defRPr sz="1800" b="1"/>
            </a:lvl7pPr>
            <a:lvl8pPr marL="3644904" indent="0">
              <a:buNone/>
              <a:defRPr sz="1800" b="1"/>
            </a:lvl8pPr>
            <a:lvl9pPr marL="416560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10" y="2272181"/>
            <a:ext cx="4726631"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84AD9A4D-8495-4D17-AAFA-910583778FEE}" type="datetime1">
              <a:rPr lang="en-GB" altLang="en-US">
                <a:solidFill>
                  <a:srgbClr val="FFFFFF"/>
                </a:solidFill>
              </a:rPr>
              <a:pPr>
                <a:defRPr/>
              </a:pPr>
              <a:t>26/11/2015</a:t>
            </a:fld>
            <a:endParaRPr lang="en-GB"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9" name="Rectangle 6"/>
          <p:cNvSpPr>
            <a:spLocks noGrp="1" noChangeArrowheads="1"/>
          </p:cNvSpPr>
          <p:nvPr>
            <p:ph type="sldNum" sz="quarter" idx="12"/>
          </p:nvPr>
        </p:nvSpPr>
        <p:spPr>
          <a:ln/>
        </p:spPr>
        <p:txBody>
          <a:bodyPr/>
          <a:lstStyle>
            <a:lvl1pPr>
              <a:defRPr/>
            </a:lvl1pPr>
          </a:lstStyle>
          <a:p>
            <a:pPr>
              <a:defRPr/>
            </a:pPr>
            <a:fld id="{362C1417-347B-44F4-868C-0D31B381E75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2637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fld id="{382EB065-F33F-4FD6-A13F-08E6821F3B18}"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pPr>
              <a:defRPr/>
            </a:pPr>
            <a:fld id="{6561517A-759F-42C9-9E43-564E2DB8242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358664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CC42BD-A4AB-46E8-9EDE-5BC156130B14}" type="datetime1">
              <a:rPr lang="en-GB" altLang="en-US">
                <a:solidFill>
                  <a:srgbClr val="FFFFFF"/>
                </a:solidFill>
              </a:rPr>
              <a:pPr>
                <a:defRPr/>
              </a:pPr>
              <a:t>26/11/2015</a:t>
            </a:fld>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4" name="Rectangle 6"/>
          <p:cNvSpPr>
            <a:spLocks noGrp="1" noChangeArrowheads="1"/>
          </p:cNvSpPr>
          <p:nvPr>
            <p:ph type="sldNum" sz="quarter" idx="12"/>
          </p:nvPr>
        </p:nvSpPr>
        <p:spPr>
          <a:ln/>
        </p:spPr>
        <p:txBody>
          <a:bodyPr/>
          <a:lstStyle>
            <a:lvl1pPr>
              <a:defRPr/>
            </a:lvl1pPr>
          </a:lstStyle>
          <a:p>
            <a:pPr>
              <a:defRPr/>
            </a:pPr>
            <a:fld id="{09C3EB8A-4DB7-4BC5-8FF5-46DC6CA7C7E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572490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023" y="207989"/>
            <a:ext cx="6568330" cy="714529"/>
          </a:xfrm>
        </p:spPr>
        <p:txBody>
          <a:bodyPr anchor="b"/>
          <a:lstStyle>
            <a:lvl1pPr algn="l">
              <a:defRPr sz="3700" b="0"/>
            </a:lvl1pPr>
          </a:lstStyle>
          <a:p>
            <a:r>
              <a:rPr lang="en-US" dirty="0" smtClean="0"/>
              <a:t>Click to edit Master title style</a:t>
            </a:r>
            <a:endParaRPr lang="en-GB" dirty="0"/>
          </a:p>
        </p:txBody>
      </p:sp>
      <p:sp>
        <p:nvSpPr>
          <p:cNvPr id="3" name="Content Placeholder 2"/>
          <p:cNvSpPr>
            <a:spLocks noGrp="1"/>
          </p:cNvSpPr>
          <p:nvPr>
            <p:ph idx="1"/>
          </p:nvPr>
        </p:nvSpPr>
        <p:spPr>
          <a:xfrm>
            <a:off x="4180822" y="1319475"/>
            <a:ext cx="5977908" cy="5434904"/>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81" y="1582265"/>
            <a:ext cx="3518055" cy="5172114"/>
          </a:xfrm>
        </p:spPr>
        <p:txBody>
          <a:bodyPr/>
          <a:lstStyle>
            <a:lvl1pPr marL="0" indent="0">
              <a:buNone/>
              <a:defRPr sz="1600"/>
            </a:lvl1pPr>
            <a:lvl2pPr marL="520700" indent="0">
              <a:buNone/>
              <a:defRPr sz="1400"/>
            </a:lvl2pPr>
            <a:lvl3pPr marL="1041401" indent="0">
              <a:buNone/>
              <a:defRPr sz="1100"/>
            </a:lvl3pPr>
            <a:lvl4pPr marL="1562101" indent="0">
              <a:buNone/>
              <a:defRPr sz="1000"/>
            </a:lvl4pPr>
            <a:lvl5pPr marL="2082803" indent="0">
              <a:buNone/>
              <a:defRPr sz="1000"/>
            </a:lvl5pPr>
            <a:lvl6pPr marL="2603501" indent="0">
              <a:buNone/>
              <a:defRPr sz="1000"/>
            </a:lvl6pPr>
            <a:lvl7pPr marL="3124204" indent="0">
              <a:buNone/>
              <a:defRPr sz="1000"/>
            </a:lvl7pPr>
            <a:lvl8pPr marL="3644904" indent="0">
              <a:buNone/>
              <a:defRPr sz="1000"/>
            </a:lvl8pPr>
            <a:lvl9pPr marL="4165601"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6761E-18AA-419F-89D0-EC0660BF298F}"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0CDD749D-AA84-4CBB-9042-9538FEC2781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956903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5981" y="1319474"/>
            <a:ext cx="6416040" cy="3892896"/>
          </a:xfrm>
        </p:spPr>
        <p:txBody>
          <a:bodyPr/>
          <a:lstStyle>
            <a:lvl1pPr marL="0" indent="0">
              <a:buNone/>
              <a:defRPr sz="3700"/>
            </a:lvl1pPr>
            <a:lvl2pPr marL="520700" indent="0">
              <a:buNone/>
              <a:defRPr sz="3200"/>
            </a:lvl2pPr>
            <a:lvl3pPr marL="1041401" indent="0">
              <a:buNone/>
              <a:defRPr sz="2700"/>
            </a:lvl3pPr>
            <a:lvl4pPr marL="1562101" indent="0">
              <a:buNone/>
              <a:defRPr sz="2300"/>
            </a:lvl4pPr>
            <a:lvl5pPr marL="2082803" indent="0">
              <a:buNone/>
              <a:defRPr sz="2300"/>
            </a:lvl5pPr>
            <a:lvl6pPr marL="2603501" indent="0">
              <a:buNone/>
              <a:defRPr sz="2300"/>
            </a:lvl6pPr>
            <a:lvl7pPr marL="3124204" indent="0">
              <a:buNone/>
              <a:defRPr sz="2300"/>
            </a:lvl7pPr>
            <a:lvl8pPr marL="3644904" indent="0">
              <a:buNone/>
              <a:defRPr sz="2300"/>
            </a:lvl8pPr>
            <a:lvl9pPr marL="4165601" indent="0">
              <a:buNone/>
              <a:defRPr sz="2300"/>
            </a:lvl9pPr>
          </a:lstStyle>
          <a:p>
            <a:pPr lvl="0"/>
            <a:endParaRPr lang="en-GB" noProof="0" dirty="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0700" indent="0">
              <a:buNone/>
              <a:defRPr sz="1400"/>
            </a:lvl2pPr>
            <a:lvl3pPr marL="1041401" indent="0">
              <a:buNone/>
              <a:defRPr sz="1100"/>
            </a:lvl3pPr>
            <a:lvl4pPr marL="1562101" indent="0">
              <a:buNone/>
              <a:defRPr sz="1000"/>
            </a:lvl4pPr>
            <a:lvl5pPr marL="2082803" indent="0">
              <a:buNone/>
              <a:defRPr sz="1000"/>
            </a:lvl5pPr>
            <a:lvl6pPr marL="2603501" indent="0">
              <a:buNone/>
              <a:defRPr sz="1000"/>
            </a:lvl6pPr>
            <a:lvl7pPr marL="3124204" indent="0">
              <a:buNone/>
              <a:defRPr sz="1000"/>
            </a:lvl7pPr>
            <a:lvl8pPr marL="3644904" indent="0">
              <a:buNone/>
              <a:defRPr sz="1000"/>
            </a:lvl8pPr>
            <a:lvl9pPr marL="4165601"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F062F8-376E-4F1A-87F8-6B7224FA2E8C}"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84F0B7F0-FB69-4851-9820-AC4B2AC9620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789510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12C75B-5306-4800-8B3A-864D9A765929}"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C50E09F7-29EF-40B6-BFAD-446FC708E74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61474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4481" y="1240082"/>
            <a:ext cx="2493270" cy="57960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670" y="1240082"/>
            <a:ext cx="7301588" cy="57960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63631B4-949E-44CD-ABB3-CA660159A6BF}"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7A9BCEF8-C877-4A60-92B1-BFA8519361C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712394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671" y="1398872"/>
            <a:ext cx="9973081" cy="563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5638C0A-CB40-47CE-8D6A-20DA45EA8631}"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pPr>
              <a:defRPr/>
            </a:pPr>
            <a:fld id="{2E95E81D-E767-4C22-ABDE-E4BEBFD7873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55052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1 picture righ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mtClean="0"/>
              <a:t>Modifiez le style du titre</a:t>
            </a:r>
            <a:endParaRPr lang="fr-FR" dirty="0"/>
          </a:p>
        </p:txBody>
      </p:sp>
      <p:sp>
        <p:nvSpPr>
          <p:cNvPr id="3" name="Espace réservé du contenu 2"/>
          <p:cNvSpPr>
            <a:spLocks noGrp="1"/>
          </p:cNvSpPr>
          <p:nvPr>
            <p:ph sz="half" idx="1"/>
          </p:nvPr>
        </p:nvSpPr>
        <p:spPr>
          <a:xfrm>
            <a:off x="414338" y="2006601"/>
            <a:ext cx="4856162" cy="796372"/>
          </a:xfrm>
        </p:spPr>
        <p:txBody>
          <a:bodyPr/>
          <a:lstStyle>
            <a:lvl1pPr>
              <a:defRPr lang="fr-FR" sz="1500" dirty="0" smtClean="0">
                <a:solidFill>
                  <a:schemeClr val="tx1"/>
                </a:solidFill>
                <a:latin typeface="+mn-lt"/>
                <a:ea typeface="+mn-ea"/>
                <a:cs typeface="+mn-cs"/>
              </a:defRPr>
            </a:lvl1pPr>
            <a:lvl2pPr>
              <a:defRPr sz="15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13" name="Espace réservé pour une image  12" title="clic on the icone to add a picture"/>
          <p:cNvSpPr>
            <a:spLocks noGrp="1"/>
          </p:cNvSpPr>
          <p:nvPr>
            <p:ph type="pic" sz="quarter" idx="13"/>
          </p:nvPr>
        </p:nvSpPr>
        <p:spPr>
          <a:xfrm>
            <a:off x="5346704" y="2025495"/>
            <a:ext cx="4895850" cy="265457"/>
          </a:xfrm>
          <a:solidFill>
            <a:schemeClr val="bg1"/>
          </a:solidFill>
          <a:ln>
            <a:noFill/>
          </a:ln>
        </p:spPr>
        <p:txBody>
          <a:bodyPr/>
          <a:lstStyle/>
          <a:p>
            <a:pPr lvl="0"/>
            <a:r>
              <a:rPr lang="fr-FR" noProof="0" smtClean="0"/>
              <a:t>Cliquez sur l'icône pour ajouter une image</a:t>
            </a:r>
            <a:endParaRPr lang="fr-FR" noProof="0" dirty="0"/>
          </a:p>
        </p:txBody>
      </p:sp>
      <p:sp>
        <p:nvSpPr>
          <p:cNvPr id="8" name="Espace réservé du texte 8"/>
          <p:cNvSpPr>
            <a:spLocks noGrp="1"/>
          </p:cNvSpPr>
          <p:nvPr>
            <p:ph type="body" sz="quarter" idx="17"/>
          </p:nvPr>
        </p:nvSpPr>
        <p:spPr>
          <a:xfrm>
            <a:off x="450156" y="5575010"/>
            <a:ext cx="2503488" cy="1013942"/>
          </a:xfrm>
          <a:solidFill>
            <a:schemeClr val="bg1"/>
          </a:solidFill>
          <a:ln w="57150">
            <a:solidFill>
              <a:srgbClr val="788E9A"/>
            </a:solidFill>
            <a:prstDash val="sysDot"/>
            <a:miter lim="800000"/>
            <a:headEnd/>
            <a:tailEnd/>
          </a:ln>
        </p:spPr>
        <p:txBody>
          <a:bodyPr lIns="107733" tIns="107733" rIns="107733" bIns="107733" anchor="b"/>
          <a:lstStyle>
            <a:lvl1pPr marL="0" indent="0">
              <a:defRPr lang="fr-FR" sz="1600" b="1" kern="1200" smtClean="0">
                <a:solidFill>
                  <a:srgbClr val="788E9A"/>
                </a:solidFill>
                <a:latin typeface="Arial" charset="0"/>
                <a:cs typeface="Arial" charset="0"/>
              </a:defRPr>
            </a:lvl1pPr>
            <a:lvl2pPr marL="0" indent="0">
              <a:buNone/>
              <a:defRPr lang="fr-FR" sz="1300" kern="1200" dirty="0" smtClean="0">
                <a:solidFill>
                  <a:srgbClr val="788E9A"/>
                </a:solidFill>
                <a:latin typeface="Arial" charset="0"/>
                <a:ea typeface="+mn-ea"/>
                <a:cs typeface="Arial" charset="0"/>
              </a:defRPr>
            </a:lvl2pPr>
            <a:lvl3pPr>
              <a:defRPr lang="fr-FR" sz="1300" kern="1200" dirty="0" smtClean="0">
                <a:solidFill>
                  <a:srgbClr val="788E9A"/>
                </a:solidFill>
                <a:latin typeface="Arial" charset="0"/>
                <a:ea typeface="+mn-ea"/>
                <a:cs typeface="Arial" charset="0"/>
              </a:defRPr>
            </a:lvl3pPr>
            <a:lvl4pPr>
              <a:defRPr lang="fr-FR" sz="1300" kern="1200" dirty="0" smtClean="0">
                <a:solidFill>
                  <a:srgbClr val="788E9A"/>
                </a:solidFill>
                <a:latin typeface="Arial" charset="0"/>
                <a:ea typeface="+mn-ea"/>
                <a:cs typeface="Arial" charset="0"/>
              </a:defRPr>
            </a:lvl4pPr>
            <a:lvl5pPr>
              <a:defRPr lang="fr-FR" sz="1300" kern="1200" dirty="0" smtClean="0">
                <a:solidFill>
                  <a:srgbClr val="788E9A"/>
                </a:solidFill>
                <a:latin typeface="Arial" charset="0"/>
                <a:ea typeface="+mn-ea"/>
                <a:cs typeface="Arial" charset="0"/>
              </a:defRPr>
            </a:lvl5pPr>
          </a:lstStyle>
          <a:p>
            <a:pPr lvl="0"/>
            <a:r>
              <a:rPr lang="fr-FR" dirty="0" smtClean="0"/>
              <a:t>Modifiez les styles du texte du masque</a:t>
            </a:r>
          </a:p>
          <a:p>
            <a:pPr lvl="1"/>
            <a:r>
              <a:rPr lang="fr-FR" dirty="0" smtClean="0"/>
              <a:t>Deuxième niveau</a:t>
            </a:r>
          </a:p>
        </p:txBody>
      </p:sp>
      <p:sp>
        <p:nvSpPr>
          <p:cNvPr id="6" name="Rectangle 4"/>
          <p:cNvSpPr>
            <a:spLocks noGrp="1" noChangeArrowheads="1"/>
          </p:cNvSpPr>
          <p:nvPr>
            <p:ph type="dt" sz="half" idx="18"/>
          </p:nvPr>
        </p:nvSpPr>
        <p:spPr>
          <a:ln/>
        </p:spPr>
        <p:txBody>
          <a:bodyPr/>
          <a:lstStyle>
            <a:lvl1pPr>
              <a:defRPr/>
            </a:lvl1pPr>
          </a:lstStyle>
          <a:p>
            <a:pPr>
              <a:defRPr/>
            </a:pPr>
            <a:r>
              <a:rPr lang="fr-FR"/>
              <a:t>29 April 2014</a:t>
            </a:r>
            <a:endParaRPr lang="de-DE"/>
          </a:p>
        </p:txBody>
      </p:sp>
      <p:sp>
        <p:nvSpPr>
          <p:cNvPr id="7" name="Rectangle 5"/>
          <p:cNvSpPr>
            <a:spLocks noGrp="1" noChangeArrowheads="1"/>
          </p:cNvSpPr>
          <p:nvPr>
            <p:ph type="ftr" sz="quarter" idx="19"/>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9" name="Rectangle 6"/>
          <p:cNvSpPr>
            <a:spLocks noGrp="1" noChangeArrowheads="1"/>
          </p:cNvSpPr>
          <p:nvPr>
            <p:ph type="sldNum" sz="quarter" idx="20"/>
          </p:nvPr>
        </p:nvSpPr>
        <p:spPr>
          <a:ln/>
        </p:spPr>
        <p:txBody>
          <a:bodyPr/>
          <a:lstStyle>
            <a:lvl1pPr>
              <a:defRPr/>
            </a:lvl1pPr>
          </a:lstStyle>
          <a:p>
            <a:pPr>
              <a:defRPr/>
            </a:pPr>
            <a:fld id="{3FC74E52-C600-4B3C-8A99-6C6796447B16}" type="slidenum">
              <a:rPr lang="de-DE"/>
              <a:pPr>
                <a:defRPr/>
              </a:pPr>
              <a:t>‹#›</a:t>
            </a:fld>
            <a:endParaRPr lang="de-DE"/>
          </a:p>
        </p:txBody>
      </p:sp>
    </p:spTree>
    <p:extLst>
      <p:ext uri="{BB962C8B-B14F-4D97-AF65-F5344CB8AC3E}">
        <p14:creationId xmlns:p14="http://schemas.microsoft.com/office/powerpoint/2010/main" val="15329728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96656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83691" y="127772"/>
            <a:ext cx="9624060" cy="87339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4670" y="1410736"/>
            <a:ext cx="4884434" cy="5625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597327" y="1410736"/>
            <a:ext cx="4886290" cy="5625440"/>
          </a:xfrm>
        </p:spPr>
        <p:txBody>
          <a:bodyPr/>
          <a:lstStyle/>
          <a:p>
            <a:pPr lvl="0"/>
            <a:endParaRPr lang="en-GB" noProof="0" dirty="0" smtClean="0"/>
          </a:p>
        </p:txBody>
      </p:sp>
      <p:sp>
        <p:nvSpPr>
          <p:cNvPr id="5" name="Date Placeholder 4"/>
          <p:cNvSpPr>
            <a:spLocks noGrp="1" noChangeArrowheads="1"/>
          </p:cNvSpPr>
          <p:nvPr>
            <p:ph type="dt" sz="half" idx="10"/>
          </p:nvPr>
        </p:nvSpPr>
        <p:spPr/>
        <p:txBody>
          <a:bodyPr/>
          <a:lstStyle>
            <a:lvl1pPr marL="0" marR="0" indent="0" algn="l" defTabSz="1041401" rtl="0" eaLnBrk="1" fontAlgn="base" latinLnBrk="0" hangingPunct="1">
              <a:lnSpc>
                <a:spcPct val="100000"/>
              </a:lnSpc>
              <a:spcBef>
                <a:spcPct val="0"/>
              </a:spcBef>
              <a:spcAft>
                <a:spcPct val="0"/>
              </a:spcAft>
              <a:buClrTx/>
              <a:buSzTx/>
              <a:buFontTx/>
              <a:buNone/>
              <a:tabLst/>
              <a:defRPr sz="3700">
                <a:solidFill>
                  <a:srgbClr val="055685"/>
                </a:solidFill>
                <a:latin typeface="Calibri" pitchFamily="34" charset="0"/>
                <a:ea typeface="+mn-ea"/>
                <a:cs typeface="+mn-cs"/>
              </a:defRPr>
            </a:lvl1pPr>
          </a:lstStyle>
          <a:p>
            <a:pPr>
              <a:defRPr/>
            </a:pPr>
            <a:r>
              <a:rPr lang="en-GB"/>
              <a:t>February 2012</a:t>
            </a:r>
          </a:p>
          <a:p>
            <a:pPr>
              <a:defRPr/>
            </a:pPr>
            <a:endParaRPr lang="en-GB"/>
          </a:p>
        </p:txBody>
      </p:sp>
      <p:sp>
        <p:nvSpPr>
          <p:cNvPr id="6" name="Footer Placeholder 5"/>
          <p:cNvSpPr>
            <a:spLocks noGrp="1" noChangeArrowheads="1"/>
          </p:cNvSpPr>
          <p:nvPr>
            <p:ph type="ftr" sz="quarter" idx="11"/>
          </p:nvPr>
        </p:nvSpPr>
        <p:spPr/>
        <p:txBody>
          <a:bodyPr/>
          <a:lstStyle>
            <a:lvl1pPr>
              <a:spcBef>
                <a:spcPct val="20000"/>
              </a:spcBef>
              <a:buSzPct val="60000"/>
              <a:buFontTx/>
              <a:buChar char="•"/>
              <a:defRPr sz="3700">
                <a:solidFill>
                  <a:srgbClr val="055685"/>
                </a:solidFill>
                <a:ea typeface="MS PGothic" pitchFamily="34" charset="-128"/>
              </a:defRPr>
            </a:lvl1pPr>
          </a:lstStyle>
          <a:p>
            <a:pPr>
              <a:defRPr/>
            </a:pPr>
            <a:r>
              <a:rPr lang="en-GB" altLang="en-US"/>
              <a:t>ENAC – Feb 2011</a:t>
            </a:r>
          </a:p>
        </p:txBody>
      </p:sp>
      <p:sp>
        <p:nvSpPr>
          <p:cNvPr id="7" name="Slide Number Placeholder 6"/>
          <p:cNvSpPr>
            <a:spLocks noGrp="1" noChangeArrowheads="1"/>
          </p:cNvSpPr>
          <p:nvPr>
            <p:ph type="sldNum" sz="quarter" idx="12"/>
          </p:nvPr>
        </p:nvSpPr>
        <p:spPr/>
        <p:txBody>
          <a:bodyPr/>
          <a:lstStyle>
            <a:lvl1pPr>
              <a:spcBef>
                <a:spcPct val="20000"/>
              </a:spcBef>
              <a:buSzPct val="60000"/>
              <a:buFontTx/>
              <a:buChar char="•"/>
              <a:defRPr sz="3700">
                <a:solidFill>
                  <a:srgbClr val="055685"/>
                </a:solidFill>
              </a:defRPr>
            </a:lvl1pPr>
          </a:lstStyle>
          <a:p>
            <a:pPr>
              <a:defRPr/>
            </a:pPr>
            <a:fld id="{F468048B-4747-4E07-8D6F-E5147203CADA}" type="slidenum">
              <a:rPr lang="en-GB" altLang="en-US"/>
              <a:pPr>
                <a:defRPr/>
              </a:pPr>
              <a:t>‹#›</a:t>
            </a:fld>
            <a:endParaRPr lang="en-GB" altLang="en-US"/>
          </a:p>
        </p:txBody>
      </p:sp>
    </p:spTree>
    <p:extLst>
      <p:ext uri="{BB962C8B-B14F-4D97-AF65-F5344CB8AC3E}">
        <p14:creationId xmlns:p14="http://schemas.microsoft.com/office/powerpoint/2010/main" val="171960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 y="2"/>
            <a:ext cx="10736100" cy="75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219723" y="1795806"/>
            <a:ext cx="8001485" cy="2222871"/>
          </a:xfrm>
        </p:spPr>
        <p:txBody>
          <a:bodyPr/>
          <a:lstStyle>
            <a:lvl1pPr>
              <a:defRPr b="1"/>
            </a:lvl1pPr>
          </a:lstStyle>
          <a:p>
            <a:pPr lvl="0"/>
            <a:r>
              <a:rPr lang="nl-BE" altLang="en-US" noProof="0" smtClean="0"/>
              <a:t>Title presentation</a:t>
            </a:r>
            <a:endParaRPr lang="en-GB" altLang="en-US" noProof="0" smtClean="0"/>
          </a:p>
        </p:txBody>
      </p:sp>
      <p:sp>
        <p:nvSpPr>
          <p:cNvPr id="8195" name="Rectangle 3"/>
          <p:cNvSpPr>
            <a:spLocks noGrp="1" noChangeArrowheads="1"/>
          </p:cNvSpPr>
          <p:nvPr>
            <p:ph type="subTitle" idx="1"/>
          </p:nvPr>
        </p:nvSpPr>
        <p:spPr>
          <a:xfrm>
            <a:off x="1228998" y="4097436"/>
            <a:ext cx="7485380" cy="1932323"/>
          </a:xfrm>
        </p:spPr>
        <p:txBody>
          <a:bodyPr tIns="53338"/>
          <a:lstStyle>
            <a:lvl1pPr marL="0" indent="0">
              <a:lnSpc>
                <a:spcPct val="70000"/>
              </a:lnSpc>
              <a:buFontTx/>
              <a:buNone/>
              <a:defRPr sz="2500">
                <a:solidFill>
                  <a:schemeClr val="bg1"/>
                </a:solidFill>
              </a:defRPr>
            </a:lvl1pPr>
          </a:lstStyle>
          <a:p>
            <a:pPr lvl="0"/>
            <a:r>
              <a:rPr lang="pt-BR" altLang="en-US" noProof="0" smtClean="0"/>
              <a:t>Name</a:t>
            </a:r>
          </a:p>
          <a:p>
            <a:pPr lvl="0"/>
            <a:r>
              <a:rPr lang="pt-BR" altLang="en-US" noProof="0" smtClean="0"/>
              <a:t>Title</a:t>
            </a:r>
          </a:p>
          <a:p>
            <a:pPr lvl="0"/>
            <a:r>
              <a:rPr lang="pt-BR" altLang="en-US" noProof="0" smtClean="0"/>
              <a:t>Date</a:t>
            </a:r>
            <a:endParaRPr lang="en-GB" altLang="en-US" noProof="0" smtClean="0"/>
          </a:p>
        </p:txBody>
      </p:sp>
    </p:spTree>
    <p:extLst>
      <p:ext uri="{BB962C8B-B14F-4D97-AF65-F5344CB8AC3E}">
        <p14:creationId xmlns:p14="http://schemas.microsoft.com/office/powerpoint/2010/main" val="721285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2FB4860-B26A-4735-AD1F-A790E30A3AAE}"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fld id="{70DFE4D8-0E99-4BDE-9432-47A9D0D3C709}"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990118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8"/>
            <a:ext cx="9089390" cy="1501751"/>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1068" indent="0">
              <a:buNone/>
              <a:defRPr sz="2100"/>
            </a:lvl2pPr>
            <a:lvl3pPr marL="1042136" indent="0">
              <a:buNone/>
              <a:defRPr sz="1800"/>
            </a:lvl3pPr>
            <a:lvl4pPr marL="1563204" indent="0">
              <a:buNone/>
              <a:defRPr sz="1600"/>
            </a:lvl4pPr>
            <a:lvl5pPr marL="2084273" indent="0">
              <a:buNone/>
              <a:defRPr sz="1600"/>
            </a:lvl5pPr>
            <a:lvl6pPr marL="2605339" indent="0">
              <a:buNone/>
              <a:defRPr sz="1600"/>
            </a:lvl6pPr>
            <a:lvl7pPr marL="3126408" indent="0">
              <a:buNone/>
              <a:defRPr sz="1600"/>
            </a:lvl7pPr>
            <a:lvl8pPr marL="3647477" indent="0">
              <a:buNone/>
              <a:defRPr sz="1600"/>
            </a:lvl8pPr>
            <a:lvl9pPr marL="4168543"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8FFFCCD-CD3B-4F06-9CA9-3D11645F65D7}"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fld id="{8EAC14BC-DE63-4526-B9EC-F2CC19D7257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884216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410736"/>
            <a:ext cx="4884434"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97327" y="1410736"/>
            <a:ext cx="4886290"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E94912E-C2E6-477B-9528-40BFD1CDFAB4}"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fld id="{4F264F4B-7952-4897-827C-69014A00F260}"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99131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7813" y="128592"/>
            <a:ext cx="9599867" cy="87331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6767" y="1398868"/>
            <a:ext cx="4724775" cy="705367"/>
          </a:xfrm>
        </p:spPr>
        <p:txBody>
          <a:bodyPr anchor="b"/>
          <a:lstStyle>
            <a:lvl1pPr marL="0" indent="0">
              <a:buNone/>
              <a:defRPr sz="2700" b="1"/>
            </a:lvl1pPr>
            <a:lvl2pPr marL="521068" indent="0">
              <a:buNone/>
              <a:defRPr sz="2300" b="1"/>
            </a:lvl2pPr>
            <a:lvl3pPr marL="1042136" indent="0">
              <a:buNone/>
              <a:defRPr sz="2100" b="1"/>
            </a:lvl3pPr>
            <a:lvl4pPr marL="1563204" indent="0">
              <a:buNone/>
              <a:defRPr sz="1800" b="1"/>
            </a:lvl4pPr>
            <a:lvl5pPr marL="2084273" indent="0">
              <a:buNone/>
              <a:defRPr sz="1800" b="1"/>
            </a:lvl5pPr>
            <a:lvl6pPr marL="2605339" indent="0">
              <a:buNone/>
              <a:defRPr sz="1800" b="1"/>
            </a:lvl6pPr>
            <a:lvl7pPr marL="3126408" indent="0">
              <a:buNone/>
              <a:defRPr sz="1800" b="1"/>
            </a:lvl7pPr>
            <a:lvl8pPr marL="3647477" indent="0">
              <a:buNone/>
              <a:defRPr sz="1800" b="1"/>
            </a:lvl8pPr>
            <a:lvl9pPr marL="416854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272181"/>
            <a:ext cx="4724775"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0916" y="1398868"/>
            <a:ext cx="4726631" cy="705367"/>
          </a:xfrm>
        </p:spPr>
        <p:txBody>
          <a:bodyPr anchor="b"/>
          <a:lstStyle>
            <a:lvl1pPr marL="0" indent="0">
              <a:buNone/>
              <a:defRPr sz="2700" b="1"/>
            </a:lvl1pPr>
            <a:lvl2pPr marL="521068" indent="0">
              <a:buNone/>
              <a:defRPr sz="2300" b="1"/>
            </a:lvl2pPr>
            <a:lvl3pPr marL="1042136" indent="0">
              <a:buNone/>
              <a:defRPr sz="2100" b="1"/>
            </a:lvl3pPr>
            <a:lvl4pPr marL="1563204" indent="0">
              <a:buNone/>
              <a:defRPr sz="1800" b="1"/>
            </a:lvl4pPr>
            <a:lvl5pPr marL="2084273" indent="0">
              <a:buNone/>
              <a:defRPr sz="1800" b="1"/>
            </a:lvl5pPr>
            <a:lvl6pPr marL="2605339" indent="0">
              <a:buNone/>
              <a:defRPr sz="1800" b="1"/>
            </a:lvl6pPr>
            <a:lvl7pPr marL="3126408" indent="0">
              <a:buNone/>
              <a:defRPr sz="1800" b="1"/>
            </a:lvl7pPr>
            <a:lvl8pPr marL="3647477" indent="0">
              <a:buNone/>
              <a:defRPr sz="1800" b="1"/>
            </a:lvl8pPr>
            <a:lvl9pPr marL="416854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05" y="2272181"/>
            <a:ext cx="4726631"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1DF40D2F-9610-4DC5-AA8E-341E13EF7911}" type="datetime1">
              <a:rPr lang="en-GB" altLang="en-US">
                <a:solidFill>
                  <a:srgbClr val="FFFFFF"/>
                </a:solidFill>
              </a:rPr>
              <a:pPr>
                <a:defRPr/>
              </a:pPr>
              <a:t>26/11/2015</a:t>
            </a:fld>
            <a:endParaRPr lang="en-GB"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9" name="Rectangle 6"/>
          <p:cNvSpPr>
            <a:spLocks noGrp="1" noChangeArrowheads="1"/>
          </p:cNvSpPr>
          <p:nvPr>
            <p:ph type="sldNum" sz="quarter" idx="12"/>
          </p:nvPr>
        </p:nvSpPr>
        <p:spPr>
          <a:ln/>
        </p:spPr>
        <p:txBody>
          <a:bodyPr/>
          <a:lstStyle>
            <a:lvl1pPr>
              <a:defRPr/>
            </a:lvl1pPr>
          </a:lstStyle>
          <a:p>
            <a:fld id="{ED88419E-1E40-44A4-BC4B-AB36CA6FD43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916535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fld id="{75BBBC79-2D9B-48FF-B20C-1EC1872E693B}"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fld id="{E18D04FA-8656-49D8-BB86-0184214C14F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626061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1D8CFB-8211-40D0-997A-BEABC6DDBDF0}" type="datetime1">
              <a:rPr lang="en-GB" altLang="en-US">
                <a:solidFill>
                  <a:srgbClr val="FFFFFF"/>
                </a:solidFill>
              </a:rPr>
              <a:pPr>
                <a:defRPr/>
              </a:pPr>
              <a:t>26/11/2015</a:t>
            </a:fld>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4" name="Rectangle 6"/>
          <p:cNvSpPr>
            <a:spLocks noGrp="1" noChangeArrowheads="1"/>
          </p:cNvSpPr>
          <p:nvPr>
            <p:ph type="sldNum" sz="quarter" idx="12"/>
          </p:nvPr>
        </p:nvSpPr>
        <p:spPr>
          <a:ln/>
        </p:spPr>
        <p:txBody>
          <a:bodyPr/>
          <a:lstStyle>
            <a:lvl1pPr>
              <a:defRPr/>
            </a:lvl1pPr>
          </a:lstStyle>
          <a:p>
            <a:fld id="{724FD3C2-B2C0-448D-B2DB-FD0A593540D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475508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023" y="207989"/>
            <a:ext cx="6568330" cy="714529"/>
          </a:xfrm>
        </p:spPr>
        <p:txBody>
          <a:bodyPr anchor="b"/>
          <a:lstStyle>
            <a:lvl1pPr algn="l">
              <a:defRPr sz="3700" b="0"/>
            </a:lvl1pPr>
          </a:lstStyle>
          <a:p>
            <a:r>
              <a:rPr lang="en-US" dirty="0" smtClean="0"/>
              <a:t>Click to edit Master title style</a:t>
            </a:r>
            <a:endParaRPr lang="en-GB" dirty="0"/>
          </a:p>
        </p:txBody>
      </p:sp>
      <p:sp>
        <p:nvSpPr>
          <p:cNvPr id="3" name="Content Placeholder 2"/>
          <p:cNvSpPr>
            <a:spLocks noGrp="1"/>
          </p:cNvSpPr>
          <p:nvPr>
            <p:ph idx="1"/>
          </p:nvPr>
        </p:nvSpPr>
        <p:spPr>
          <a:xfrm>
            <a:off x="4180822" y="1319475"/>
            <a:ext cx="5977908" cy="5434904"/>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76" y="1582265"/>
            <a:ext cx="3518055" cy="5172114"/>
          </a:xfrm>
        </p:spPr>
        <p:txBody>
          <a:bodyPr/>
          <a:lstStyle>
            <a:lvl1pPr marL="0" indent="0">
              <a:buNone/>
              <a:defRPr sz="1600"/>
            </a:lvl1pPr>
            <a:lvl2pPr marL="521068" indent="0">
              <a:buNone/>
              <a:defRPr sz="1400"/>
            </a:lvl2pPr>
            <a:lvl3pPr marL="1042136" indent="0">
              <a:buNone/>
              <a:defRPr sz="1100"/>
            </a:lvl3pPr>
            <a:lvl4pPr marL="1563204" indent="0">
              <a:buNone/>
              <a:defRPr sz="1000"/>
            </a:lvl4pPr>
            <a:lvl5pPr marL="2084273" indent="0">
              <a:buNone/>
              <a:defRPr sz="1000"/>
            </a:lvl5pPr>
            <a:lvl6pPr marL="2605339" indent="0">
              <a:buNone/>
              <a:defRPr sz="1000"/>
            </a:lvl6pPr>
            <a:lvl7pPr marL="3126408" indent="0">
              <a:buNone/>
              <a:defRPr sz="1000"/>
            </a:lvl7pPr>
            <a:lvl8pPr marL="3647477" indent="0">
              <a:buNone/>
              <a:defRPr sz="1000"/>
            </a:lvl8pPr>
            <a:lvl9pPr marL="4168543"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7BB407F-6048-4A4D-AB59-5684C8D884E7}"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fld id="{5B765601-2F43-4EC2-93A8-438248B5713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40915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4 pictures righ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mtClean="0"/>
              <a:t>Modifiez le style du titre</a:t>
            </a:r>
            <a:endParaRPr lang="fr-FR" dirty="0"/>
          </a:p>
        </p:txBody>
      </p:sp>
      <p:sp>
        <p:nvSpPr>
          <p:cNvPr id="3" name="Espace réservé du contenu 2"/>
          <p:cNvSpPr>
            <a:spLocks noGrp="1"/>
          </p:cNvSpPr>
          <p:nvPr>
            <p:ph sz="half" idx="1"/>
          </p:nvPr>
        </p:nvSpPr>
        <p:spPr>
          <a:xfrm>
            <a:off x="414338" y="2006601"/>
            <a:ext cx="4856162" cy="796372"/>
          </a:xfrm>
        </p:spPr>
        <p:txBody>
          <a:bodyPr/>
          <a:lstStyle>
            <a:lvl1pPr>
              <a:defRPr lang="fr-FR" sz="1500" dirty="0" smtClean="0">
                <a:solidFill>
                  <a:schemeClr val="tx1"/>
                </a:solidFill>
                <a:latin typeface="+mn-lt"/>
                <a:ea typeface="+mn-ea"/>
                <a:cs typeface="+mn-cs"/>
              </a:defRPr>
            </a:lvl1pPr>
            <a:lvl2pPr>
              <a:defRPr sz="15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13" name="Espace réservé pour une image  12" title="clic on the icone to add a picture"/>
          <p:cNvSpPr>
            <a:spLocks noGrp="1"/>
          </p:cNvSpPr>
          <p:nvPr>
            <p:ph type="pic" sz="quarter" idx="13"/>
          </p:nvPr>
        </p:nvSpPr>
        <p:spPr>
          <a:xfrm>
            <a:off x="5346700" y="2025480"/>
            <a:ext cx="2376264" cy="530915"/>
          </a:xfrm>
        </p:spPr>
        <p:txBody>
          <a:bodyPr/>
          <a:lstStyle/>
          <a:p>
            <a:pPr lvl="0"/>
            <a:r>
              <a:rPr lang="fr-FR" noProof="0" smtClean="0"/>
              <a:t>Cliquez sur l'icône pour ajouter une image</a:t>
            </a:r>
            <a:endParaRPr lang="fr-FR" noProof="0" dirty="0"/>
          </a:p>
        </p:txBody>
      </p:sp>
      <p:sp>
        <p:nvSpPr>
          <p:cNvPr id="8" name="Espace réservé pour une image  12" title="clic on the icone to add a picture"/>
          <p:cNvSpPr>
            <a:spLocks noGrp="1"/>
          </p:cNvSpPr>
          <p:nvPr>
            <p:ph type="pic" sz="quarter" idx="14"/>
          </p:nvPr>
        </p:nvSpPr>
        <p:spPr>
          <a:xfrm>
            <a:off x="7894138" y="2025480"/>
            <a:ext cx="2376264" cy="530915"/>
          </a:xfrm>
        </p:spPr>
        <p:txBody>
          <a:bodyPr/>
          <a:lstStyle/>
          <a:p>
            <a:pPr lvl="0"/>
            <a:r>
              <a:rPr lang="fr-FR" noProof="0" smtClean="0"/>
              <a:t>Cliquez sur l'icône pour ajouter une image</a:t>
            </a:r>
            <a:endParaRPr lang="fr-FR" noProof="0" dirty="0"/>
          </a:p>
        </p:txBody>
      </p:sp>
      <p:sp>
        <p:nvSpPr>
          <p:cNvPr id="9" name="Espace réservé pour une image  12" title="clic on the icone to add a picture"/>
          <p:cNvSpPr>
            <a:spLocks noGrp="1"/>
          </p:cNvSpPr>
          <p:nvPr>
            <p:ph type="pic" sz="quarter" idx="15"/>
          </p:nvPr>
        </p:nvSpPr>
        <p:spPr>
          <a:xfrm>
            <a:off x="5346700" y="4500711"/>
            <a:ext cx="2376264" cy="530915"/>
          </a:xfrm>
        </p:spPr>
        <p:txBody>
          <a:bodyPr/>
          <a:lstStyle/>
          <a:p>
            <a:pPr lvl="0"/>
            <a:r>
              <a:rPr lang="fr-FR" noProof="0" smtClean="0"/>
              <a:t>Cliquez sur l'icône pour ajouter une image</a:t>
            </a:r>
            <a:endParaRPr lang="fr-FR" noProof="0" dirty="0"/>
          </a:p>
        </p:txBody>
      </p:sp>
      <p:sp>
        <p:nvSpPr>
          <p:cNvPr id="10" name="Espace réservé pour une image  12" title="clic on the icone to add a picture"/>
          <p:cNvSpPr>
            <a:spLocks noGrp="1"/>
          </p:cNvSpPr>
          <p:nvPr>
            <p:ph type="pic" sz="quarter" idx="16"/>
          </p:nvPr>
        </p:nvSpPr>
        <p:spPr>
          <a:xfrm>
            <a:off x="7894138" y="4500711"/>
            <a:ext cx="2376264" cy="530915"/>
          </a:xfrm>
        </p:spPr>
        <p:txBody>
          <a:bodyPr/>
          <a:lstStyle/>
          <a:p>
            <a:pPr lvl="0"/>
            <a:r>
              <a:rPr lang="fr-FR" noProof="0" smtClean="0"/>
              <a:t>Cliquez sur l'icône pour ajouter une image</a:t>
            </a:r>
            <a:endParaRPr lang="fr-FR" noProof="0" dirty="0"/>
          </a:p>
        </p:txBody>
      </p:sp>
      <p:sp>
        <p:nvSpPr>
          <p:cNvPr id="15" name="Espace réservé du texte 8"/>
          <p:cNvSpPr>
            <a:spLocks noGrp="1"/>
          </p:cNvSpPr>
          <p:nvPr>
            <p:ph type="body" sz="quarter" idx="20"/>
          </p:nvPr>
        </p:nvSpPr>
        <p:spPr>
          <a:xfrm>
            <a:off x="450156" y="5575010"/>
            <a:ext cx="2503488" cy="1013942"/>
          </a:xfrm>
          <a:solidFill>
            <a:schemeClr val="bg1"/>
          </a:solidFill>
          <a:ln w="57150">
            <a:solidFill>
              <a:srgbClr val="788E9A"/>
            </a:solidFill>
            <a:prstDash val="sysDot"/>
            <a:miter lim="800000"/>
            <a:headEnd/>
            <a:tailEnd/>
          </a:ln>
        </p:spPr>
        <p:txBody>
          <a:bodyPr lIns="107733" tIns="107733" rIns="107733" bIns="107733" anchor="b"/>
          <a:lstStyle>
            <a:lvl1pPr marL="0" indent="0">
              <a:defRPr lang="fr-FR" sz="1600" b="1" kern="1200" smtClean="0">
                <a:solidFill>
                  <a:srgbClr val="788E9A"/>
                </a:solidFill>
                <a:latin typeface="Arial" charset="0"/>
                <a:cs typeface="Arial" charset="0"/>
              </a:defRPr>
            </a:lvl1pPr>
            <a:lvl2pPr marL="0" indent="0">
              <a:buNone/>
              <a:defRPr lang="fr-FR" sz="1300" kern="1200" dirty="0" smtClean="0">
                <a:solidFill>
                  <a:srgbClr val="788E9A"/>
                </a:solidFill>
                <a:latin typeface="Arial" charset="0"/>
                <a:ea typeface="+mn-ea"/>
                <a:cs typeface="Arial" charset="0"/>
              </a:defRPr>
            </a:lvl2pPr>
            <a:lvl3pPr>
              <a:defRPr lang="fr-FR" sz="1300" kern="1200" dirty="0" smtClean="0">
                <a:solidFill>
                  <a:srgbClr val="788E9A"/>
                </a:solidFill>
                <a:latin typeface="Arial" charset="0"/>
                <a:ea typeface="+mn-ea"/>
                <a:cs typeface="Arial" charset="0"/>
              </a:defRPr>
            </a:lvl3pPr>
            <a:lvl4pPr>
              <a:defRPr lang="fr-FR" sz="1300" kern="1200" dirty="0" smtClean="0">
                <a:solidFill>
                  <a:srgbClr val="788E9A"/>
                </a:solidFill>
                <a:latin typeface="Arial" charset="0"/>
                <a:ea typeface="+mn-ea"/>
                <a:cs typeface="Arial" charset="0"/>
              </a:defRPr>
            </a:lvl4pPr>
            <a:lvl5pPr>
              <a:defRPr lang="fr-FR" sz="1300" kern="1200" dirty="0" smtClean="0">
                <a:solidFill>
                  <a:srgbClr val="788E9A"/>
                </a:solidFill>
                <a:latin typeface="Arial" charset="0"/>
                <a:ea typeface="+mn-ea"/>
                <a:cs typeface="Arial" charset="0"/>
              </a:defRPr>
            </a:lvl5pPr>
          </a:lstStyle>
          <a:p>
            <a:pPr lvl="0"/>
            <a:r>
              <a:rPr lang="fr-FR" dirty="0" smtClean="0"/>
              <a:t>Modifiez les styles du texte du masque</a:t>
            </a:r>
          </a:p>
          <a:p>
            <a:pPr lvl="1"/>
            <a:r>
              <a:rPr lang="fr-FR" dirty="0" smtClean="0"/>
              <a:t>Deuxième niveau</a:t>
            </a:r>
          </a:p>
        </p:txBody>
      </p:sp>
      <p:sp>
        <p:nvSpPr>
          <p:cNvPr id="11" name="Rectangle 4"/>
          <p:cNvSpPr>
            <a:spLocks noGrp="1" noChangeArrowheads="1"/>
          </p:cNvSpPr>
          <p:nvPr>
            <p:ph type="dt" sz="half" idx="21"/>
          </p:nvPr>
        </p:nvSpPr>
        <p:spPr>
          <a:ln/>
        </p:spPr>
        <p:txBody>
          <a:bodyPr/>
          <a:lstStyle>
            <a:lvl1pPr>
              <a:defRPr/>
            </a:lvl1pPr>
          </a:lstStyle>
          <a:p>
            <a:pPr>
              <a:defRPr/>
            </a:pPr>
            <a:r>
              <a:rPr lang="fr-FR"/>
              <a:t>29 April 2014</a:t>
            </a:r>
            <a:endParaRPr lang="de-DE"/>
          </a:p>
        </p:txBody>
      </p:sp>
      <p:sp>
        <p:nvSpPr>
          <p:cNvPr id="12" name="Rectangle 5"/>
          <p:cNvSpPr>
            <a:spLocks noGrp="1" noChangeArrowheads="1"/>
          </p:cNvSpPr>
          <p:nvPr>
            <p:ph type="ftr" sz="quarter" idx="22"/>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14" name="Rectangle 6"/>
          <p:cNvSpPr>
            <a:spLocks noGrp="1" noChangeArrowheads="1"/>
          </p:cNvSpPr>
          <p:nvPr>
            <p:ph type="sldNum" sz="quarter" idx="23"/>
          </p:nvPr>
        </p:nvSpPr>
        <p:spPr>
          <a:ln/>
        </p:spPr>
        <p:txBody>
          <a:bodyPr/>
          <a:lstStyle>
            <a:lvl1pPr>
              <a:defRPr/>
            </a:lvl1pPr>
          </a:lstStyle>
          <a:p>
            <a:pPr>
              <a:defRPr/>
            </a:pPr>
            <a:fld id="{D2C7A123-AE97-4524-B512-F50A84E9B7E9}" type="slidenum">
              <a:rPr lang="de-DE"/>
              <a:pPr>
                <a:defRPr/>
              </a:pPr>
              <a:t>‹#›</a:t>
            </a:fld>
            <a:endParaRPr lang="de-DE"/>
          </a:p>
        </p:txBody>
      </p:sp>
    </p:spTree>
    <p:extLst>
      <p:ext uri="{BB962C8B-B14F-4D97-AF65-F5344CB8AC3E}">
        <p14:creationId xmlns:p14="http://schemas.microsoft.com/office/powerpoint/2010/main" val="868956461"/>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5981" y="1319474"/>
            <a:ext cx="6416040" cy="3892896"/>
          </a:xfrm>
        </p:spPr>
        <p:txBody>
          <a:bodyPr/>
          <a:lstStyle>
            <a:lvl1pPr marL="0" indent="0">
              <a:buNone/>
              <a:defRPr sz="3700"/>
            </a:lvl1pPr>
            <a:lvl2pPr marL="521068" indent="0">
              <a:buNone/>
              <a:defRPr sz="3200"/>
            </a:lvl2pPr>
            <a:lvl3pPr marL="1042136" indent="0">
              <a:buNone/>
              <a:defRPr sz="2700"/>
            </a:lvl3pPr>
            <a:lvl4pPr marL="1563204" indent="0">
              <a:buNone/>
              <a:defRPr sz="2300"/>
            </a:lvl4pPr>
            <a:lvl5pPr marL="2084273" indent="0">
              <a:buNone/>
              <a:defRPr sz="2300"/>
            </a:lvl5pPr>
            <a:lvl6pPr marL="2605339" indent="0">
              <a:buNone/>
              <a:defRPr sz="2300"/>
            </a:lvl6pPr>
            <a:lvl7pPr marL="3126408" indent="0">
              <a:buNone/>
              <a:defRPr sz="2300"/>
            </a:lvl7pPr>
            <a:lvl8pPr marL="3647477" indent="0">
              <a:buNone/>
              <a:defRPr sz="2300"/>
            </a:lvl8pPr>
            <a:lvl9pPr marL="4168543" indent="0">
              <a:buNone/>
              <a:defRPr sz="2300"/>
            </a:lvl9pPr>
          </a:lstStyle>
          <a:p>
            <a:pPr lvl="0"/>
            <a:endParaRPr lang="en-GB" noProof="0" dirty="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068" indent="0">
              <a:buNone/>
              <a:defRPr sz="1400"/>
            </a:lvl2pPr>
            <a:lvl3pPr marL="1042136" indent="0">
              <a:buNone/>
              <a:defRPr sz="1100"/>
            </a:lvl3pPr>
            <a:lvl4pPr marL="1563204" indent="0">
              <a:buNone/>
              <a:defRPr sz="1000"/>
            </a:lvl4pPr>
            <a:lvl5pPr marL="2084273" indent="0">
              <a:buNone/>
              <a:defRPr sz="1000"/>
            </a:lvl5pPr>
            <a:lvl6pPr marL="2605339" indent="0">
              <a:buNone/>
              <a:defRPr sz="1000"/>
            </a:lvl6pPr>
            <a:lvl7pPr marL="3126408" indent="0">
              <a:buNone/>
              <a:defRPr sz="1000"/>
            </a:lvl7pPr>
            <a:lvl8pPr marL="3647477" indent="0">
              <a:buNone/>
              <a:defRPr sz="1000"/>
            </a:lvl8pPr>
            <a:lvl9pPr marL="4168543"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4C5FAF-39D3-4DC4-817B-549140FFC5CD}"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fld id="{9CC7DEA4-37FE-4FE1-809F-07113FC27D2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160497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A314DD4-96EC-42C2-B1BE-6C59555804C2}"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fld id="{BF23A55D-E1BF-4A4C-A6AD-80A39A059976}"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188865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4481" y="1240082"/>
            <a:ext cx="2493270" cy="57960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670" y="1240082"/>
            <a:ext cx="7301588" cy="57960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F79C1C9-2AF2-4BC2-8EC0-9AECFC340EEF}"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fld id="{1A478824-27AB-4BBC-8129-D890168B1A1C}"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308292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671" y="1398872"/>
            <a:ext cx="9973081" cy="563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9EDCE34-12A7-47F5-B0BC-1A89BD01BA1D}"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fld id="{29889422-76C1-4CD7-B824-B72858777CC0}"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745831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83691" y="127772"/>
            <a:ext cx="9624060" cy="87339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4670" y="1410736"/>
            <a:ext cx="4884434" cy="5625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597327" y="1410736"/>
            <a:ext cx="4886290" cy="5625440"/>
          </a:xfrm>
        </p:spPr>
        <p:txBody>
          <a:bodyPr/>
          <a:lstStyle/>
          <a:p>
            <a:pPr lvl="0"/>
            <a:endParaRPr lang="en-GB" noProof="0" dirty="0" smtClean="0"/>
          </a:p>
        </p:txBody>
      </p:sp>
      <p:sp>
        <p:nvSpPr>
          <p:cNvPr id="5" name="Date Placeholder 4"/>
          <p:cNvSpPr>
            <a:spLocks noGrp="1" noChangeArrowheads="1"/>
          </p:cNvSpPr>
          <p:nvPr>
            <p:ph type="dt" sz="half" idx="10"/>
          </p:nvPr>
        </p:nvSpPr>
        <p:spPr/>
        <p:txBody>
          <a:bodyPr/>
          <a:lstStyle>
            <a:lvl1pPr marL="0" marR="0" indent="0" algn="l" defTabSz="1042136" rtl="0" eaLnBrk="1" fontAlgn="base" latinLnBrk="0" hangingPunct="1">
              <a:lnSpc>
                <a:spcPct val="100000"/>
              </a:lnSpc>
              <a:spcBef>
                <a:spcPct val="0"/>
              </a:spcBef>
              <a:spcAft>
                <a:spcPct val="0"/>
              </a:spcAft>
              <a:buClrTx/>
              <a:buSzTx/>
              <a:buFontTx/>
              <a:buNone/>
              <a:tabLst/>
              <a:defRPr sz="3700">
                <a:solidFill>
                  <a:srgbClr val="055685"/>
                </a:solidFill>
                <a:latin typeface="Calibri" pitchFamily="34" charset="0"/>
                <a:ea typeface="+mn-ea"/>
                <a:cs typeface="+mn-cs"/>
              </a:defRPr>
            </a:lvl1pPr>
          </a:lstStyle>
          <a:p>
            <a:pPr>
              <a:defRPr/>
            </a:pPr>
            <a:r>
              <a:rPr lang="en-GB"/>
              <a:t>February 2012</a:t>
            </a:r>
          </a:p>
          <a:p>
            <a:pPr>
              <a:defRPr/>
            </a:pPr>
            <a:endParaRPr lang="en-GB"/>
          </a:p>
        </p:txBody>
      </p:sp>
      <p:sp>
        <p:nvSpPr>
          <p:cNvPr id="6" name="Footer Placeholder 5"/>
          <p:cNvSpPr>
            <a:spLocks noGrp="1" noChangeArrowheads="1"/>
          </p:cNvSpPr>
          <p:nvPr>
            <p:ph type="ftr" sz="quarter" idx="11"/>
          </p:nvPr>
        </p:nvSpPr>
        <p:spPr/>
        <p:txBody>
          <a:bodyPr/>
          <a:lstStyle>
            <a:lvl1pPr>
              <a:spcBef>
                <a:spcPct val="20000"/>
              </a:spcBef>
              <a:buSzPct val="60000"/>
              <a:buFontTx/>
              <a:buChar char="•"/>
              <a:defRPr sz="3700">
                <a:solidFill>
                  <a:srgbClr val="055685"/>
                </a:solidFill>
                <a:ea typeface="MS PGothic" pitchFamily="34" charset="-128"/>
              </a:defRPr>
            </a:lvl1pPr>
          </a:lstStyle>
          <a:p>
            <a:pPr>
              <a:defRPr/>
            </a:pPr>
            <a:r>
              <a:rPr lang="en-GB" altLang="en-US"/>
              <a:t>ENAC – Feb 2011</a:t>
            </a:r>
          </a:p>
        </p:txBody>
      </p:sp>
      <p:sp>
        <p:nvSpPr>
          <p:cNvPr id="7" name="Slide Number Placeholder 6"/>
          <p:cNvSpPr>
            <a:spLocks noGrp="1" noChangeArrowheads="1"/>
          </p:cNvSpPr>
          <p:nvPr>
            <p:ph type="sldNum" sz="quarter" idx="12"/>
          </p:nvPr>
        </p:nvSpPr>
        <p:spPr/>
        <p:txBody>
          <a:bodyPr/>
          <a:lstStyle>
            <a:lvl1pPr>
              <a:spcBef>
                <a:spcPct val="20000"/>
              </a:spcBef>
              <a:buSzPct val="60000"/>
              <a:buFontTx/>
              <a:buChar char="•"/>
              <a:defRPr sz="3700">
                <a:solidFill>
                  <a:srgbClr val="055685"/>
                </a:solidFill>
              </a:defRPr>
            </a:lvl1pPr>
          </a:lstStyle>
          <a:p>
            <a:fld id="{55F82C73-AF08-4DE8-8135-A5E32906CD48}" type="slidenum">
              <a:rPr lang="en-GB" altLang="en-US"/>
              <a:pPr/>
              <a:t>‹#›</a:t>
            </a:fld>
            <a:endParaRPr lang="en-GB" altLang="en-US"/>
          </a:p>
        </p:txBody>
      </p:sp>
    </p:spTree>
    <p:extLst>
      <p:ext uri="{BB962C8B-B14F-4D97-AF65-F5344CB8AC3E}">
        <p14:creationId xmlns:p14="http://schemas.microsoft.com/office/powerpoint/2010/main" val="3451424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0736100" cy="75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219717" y="1795801"/>
            <a:ext cx="8001485" cy="2222871"/>
          </a:xfrm>
        </p:spPr>
        <p:txBody>
          <a:bodyPr/>
          <a:lstStyle>
            <a:lvl1pPr>
              <a:defRPr b="1"/>
            </a:lvl1pPr>
          </a:lstStyle>
          <a:p>
            <a:pPr lvl="0"/>
            <a:r>
              <a:rPr lang="nl-BE" altLang="en-US" noProof="0" smtClean="0"/>
              <a:t>Title presentation</a:t>
            </a:r>
            <a:endParaRPr lang="en-GB" altLang="en-US" noProof="0" smtClean="0"/>
          </a:p>
        </p:txBody>
      </p:sp>
      <p:sp>
        <p:nvSpPr>
          <p:cNvPr id="8195" name="Rectangle 3"/>
          <p:cNvSpPr>
            <a:spLocks noGrp="1" noChangeArrowheads="1"/>
          </p:cNvSpPr>
          <p:nvPr>
            <p:ph type="subTitle" idx="1"/>
          </p:nvPr>
        </p:nvSpPr>
        <p:spPr>
          <a:xfrm>
            <a:off x="1228998" y="4097435"/>
            <a:ext cx="7485380" cy="1932323"/>
          </a:xfrm>
        </p:spPr>
        <p:txBody>
          <a:bodyPr tIns="53385"/>
          <a:lstStyle>
            <a:lvl1pPr marL="0" indent="0">
              <a:lnSpc>
                <a:spcPct val="70000"/>
              </a:lnSpc>
              <a:buFontTx/>
              <a:buNone/>
              <a:defRPr sz="2500">
                <a:solidFill>
                  <a:schemeClr val="bg1"/>
                </a:solidFill>
              </a:defRPr>
            </a:lvl1pPr>
          </a:lstStyle>
          <a:p>
            <a:pPr lvl="0"/>
            <a:r>
              <a:rPr lang="pt-BR" altLang="en-US" noProof="0" smtClean="0"/>
              <a:t>Name</a:t>
            </a:r>
          </a:p>
          <a:p>
            <a:pPr lvl="0"/>
            <a:r>
              <a:rPr lang="pt-BR" altLang="en-US" noProof="0" smtClean="0"/>
              <a:t>Title</a:t>
            </a:r>
          </a:p>
          <a:p>
            <a:pPr lvl="0"/>
            <a:r>
              <a:rPr lang="pt-BR" altLang="en-US" noProof="0" smtClean="0"/>
              <a:t>Date</a:t>
            </a:r>
            <a:endParaRPr lang="en-GB" altLang="en-US" noProof="0" smtClean="0"/>
          </a:p>
        </p:txBody>
      </p:sp>
    </p:spTree>
    <p:extLst>
      <p:ext uri="{BB962C8B-B14F-4D97-AF65-F5344CB8AC3E}">
        <p14:creationId xmlns:p14="http://schemas.microsoft.com/office/powerpoint/2010/main" val="3333528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43A54F-141C-411E-9A5B-F30E54C891D8}"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27B513B1-0CB0-4E5C-BDFE-97AD9F43917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963565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1528" indent="0">
              <a:buNone/>
              <a:defRPr sz="2100"/>
            </a:lvl2pPr>
            <a:lvl3pPr marL="1043056" indent="0">
              <a:buNone/>
              <a:defRPr sz="1800"/>
            </a:lvl3pPr>
            <a:lvl4pPr marL="1564584" indent="0">
              <a:buNone/>
              <a:defRPr sz="1600"/>
            </a:lvl4pPr>
            <a:lvl5pPr marL="2086112" indent="0">
              <a:buNone/>
              <a:defRPr sz="1600"/>
            </a:lvl5pPr>
            <a:lvl6pPr marL="2607640" indent="0">
              <a:buNone/>
              <a:defRPr sz="1600"/>
            </a:lvl6pPr>
            <a:lvl7pPr marL="3129168" indent="0">
              <a:buNone/>
              <a:defRPr sz="1600"/>
            </a:lvl7pPr>
            <a:lvl8pPr marL="3650696" indent="0">
              <a:buNone/>
              <a:defRPr sz="1600"/>
            </a:lvl8pPr>
            <a:lvl9pPr marL="4172224"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30BE80-1697-442E-A49C-14303C94E533}"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80FB168E-FF9C-480B-84B4-2DACC709541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89981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410736"/>
            <a:ext cx="4884434"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97327" y="1410736"/>
            <a:ext cx="4886290" cy="562544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DA6569-6856-4B8B-8129-D0716E47E9FC}"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CF9E7CA8-F64B-46B1-AD3F-4BCC72325AB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574729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7813" y="128592"/>
            <a:ext cx="9599867" cy="87331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6767" y="1398867"/>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272181"/>
            <a:ext cx="4724775"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0910" y="1398867"/>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272181"/>
            <a:ext cx="4726631" cy="448219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84AD9A4D-8495-4D17-AAFA-910583778FEE}" type="datetime1">
              <a:rPr lang="en-GB" altLang="en-US">
                <a:solidFill>
                  <a:srgbClr val="FFFFFF"/>
                </a:solidFill>
              </a:rPr>
              <a:pPr>
                <a:defRPr/>
              </a:pPr>
              <a:t>26/11/2015</a:t>
            </a:fld>
            <a:endParaRPr lang="en-GB"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9" name="Rectangle 6"/>
          <p:cNvSpPr>
            <a:spLocks noGrp="1" noChangeArrowheads="1"/>
          </p:cNvSpPr>
          <p:nvPr>
            <p:ph type="sldNum" sz="quarter" idx="12"/>
          </p:nvPr>
        </p:nvSpPr>
        <p:spPr>
          <a:ln/>
        </p:spPr>
        <p:txBody>
          <a:bodyPr/>
          <a:lstStyle>
            <a:lvl1pPr>
              <a:defRPr/>
            </a:lvl1pPr>
          </a:lstStyle>
          <a:p>
            <a:pPr>
              <a:defRPr/>
            </a:pPr>
            <a:fld id="{362C1417-347B-44F4-868C-0D31B381E75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29587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6 pictures righ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mtClean="0"/>
              <a:t>Modifiez le style du titre</a:t>
            </a:r>
            <a:endParaRPr lang="fr-FR" dirty="0"/>
          </a:p>
        </p:txBody>
      </p:sp>
      <p:sp>
        <p:nvSpPr>
          <p:cNvPr id="3" name="Espace réservé du contenu 2"/>
          <p:cNvSpPr>
            <a:spLocks noGrp="1"/>
          </p:cNvSpPr>
          <p:nvPr>
            <p:ph sz="half" idx="1"/>
          </p:nvPr>
        </p:nvSpPr>
        <p:spPr>
          <a:xfrm>
            <a:off x="414338" y="2006601"/>
            <a:ext cx="4856162" cy="796372"/>
          </a:xfrm>
        </p:spPr>
        <p:txBody>
          <a:bodyPr/>
          <a:lstStyle>
            <a:lvl1pPr>
              <a:defRPr lang="fr-FR" sz="1500" dirty="0" smtClean="0">
                <a:solidFill>
                  <a:schemeClr val="tx1"/>
                </a:solidFill>
                <a:latin typeface="+mn-lt"/>
                <a:ea typeface="+mn-ea"/>
                <a:cs typeface="+mn-cs"/>
              </a:defRPr>
            </a:lvl1pPr>
            <a:lvl2pPr>
              <a:defRPr sz="15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13" name="Espace réservé pour une image  12" title="clic on the icone to add a picture"/>
          <p:cNvSpPr>
            <a:spLocks noGrp="1"/>
          </p:cNvSpPr>
          <p:nvPr>
            <p:ph type="pic" sz="quarter" idx="13"/>
          </p:nvPr>
        </p:nvSpPr>
        <p:spPr>
          <a:xfrm>
            <a:off x="5346704" y="2025480"/>
            <a:ext cx="2348746" cy="530915"/>
          </a:xfrm>
        </p:spPr>
        <p:txBody>
          <a:bodyPr/>
          <a:lstStyle/>
          <a:p>
            <a:pPr lvl="0"/>
            <a:r>
              <a:rPr lang="fr-FR" noProof="0" smtClean="0"/>
              <a:t>Cliquez sur l'icône pour ajouter une image</a:t>
            </a:r>
            <a:endParaRPr lang="fr-FR" noProof="0" dirty="0"/>
          </a:p>
        </p:txBody>
      </p:sp>
      <p:sp>
        <p:nvSpPr>
          <p:cNvPr id="12" name="Espace réservé pour une image  12" title="clic on the icone to add a picture"/>
          <p:cNvSpPr>
            <a:spLocks noGrp="1"/>
          </p:cNvSpPr>
          <p:nvPr>
            <p:ph type="pic" sz="quarter" idx="14"/>
          </p:nvPr>
        </p:nvSpPr>
        <p:spPr>
          <a:xfrm>
            <a:off x="7837975" y="2025480"/>
            <a:ext cx="2348746" cy="530915"/>
          </a:xfrm>
        </p:spPr>
        <p:txBody>
          <a:bodyPr/>
          <a:lstStyle/>
          <a:p>
            <a:pPr lvl="0"/>
            <a:r>
              <a:rPr lang="fr-FR" noProof="0" smtClean="0"/>
              <a:t>Cliquez sur l'icône pour ajouter une image</a:t>
            </a:r>
            <a:endParaRPr lang="fr-FR" noProof="0" dirty="0"/>
          </a:p>
        </p:txBody>
      </p:sp>
      <p:sp>
        <p:nvSpPr>
          <p:cNvPr id="14" name="Espace réservé pour une image  12" title="clic on the icone to add a picture"/>
          <p:cNvSpPr>
            <a:spLocks noGrp="1"/>
          </p:cNvSpPr>
          <p:nvPr>
            <p:ph type="pic" sz="quarter" idx="15"/>
          </p:nvPr>
        </p:nvSpPr>
        <p:spPr>
          <a:xfrm>
            <a:off x="5346704" y="3621406"/>
            <a:ext cx="2348746" cy="530915"/>
          </a:xfrm>
        </p:spPr>
        <p:txBody>
          <a:bodyPr/>
          <a:lstStyle/>
          <a:p>
            <a:pPr lvl="0"/>
            <a:r>
              <a:rPr lang="fr-FR" noProof="0" smtClean="0"/>
              <a:t>Cliquez sur l'icône pour ajouter une image</a:t>
            </a:r>
            <a:endParaRPr lang="fr-FR" noProof="0" dirty="0"/>
          </a:p>
        </p:txBody>
      </p:sp>
      <p:sp>
        <p:nvSpPr>
          <p:cNvPr id="15" name="Espace réservé pour une image  12" title="clic on the icone to add a picture"/>
          <p:cNvSpPr>
            <a:spLocks noGrp="1"/>
          </p:cNvSpPr>
          <p:nvPr>
            <p:ph type="pic" sz="quarter" idx="16"/>
          </p:nvPr>
        </p:nvSpPr>
        <p:spPr>
          <a:xfrm>
            <a:off x="7837975" y="3621406"/>
            <a:ext cx="2348746" cy="530915"/>
          </a:xfrm>
        </p:spPr>
        <p:txBody>
          <a:bodyPr/>
          <a:lstStyle/>
          <a:p>
            <a:pPr lvl="0"/>
            <a:r>
              <a:rPr lang="fr-FR" noProof="0" smtClean="0"/>
              <a:t>Cliquez sur l'icône pour ajouter une image</a:t>
            </a:r>
            <a:endParaRPr lang="fr-FR" noProof="0" dirty="0"/>
          </a:p>
        </p:txBody>
      </p:sp>
      <p:sp>
        <p:nvSpPr>
          <p:cNvPr id="16" name="Espace réservé pour une image  12" title="clic on the icone to add a picture"/>
          <p:cNvSpPr>
            <a:spLocks noGrp="1"/>
          </p:cNvSpPr>
          <p:nvPr>
            <p:ph type="pic" sz="quarter" idx="17"/>
          </p:nvPr>
        </p:nvSpPr>
        <p:spPr>
          <a:xfrm>
            <a:off x="5346704" y="5209561"/>
            <a:ext cx="2348746" cy="530915"/>
          </a:xfrm>
        </p:spPr>
        <p:txBody>
          <a:bodyPr/>
          <a:lstStyle/>
          <a:p>
            <a:pPr lvl="0"/>
            <a:r>
              <a:rPr lang="fr-FR" noProof="0" smtClean="0"/>
              <a:t>Cliquez sur l'icône pour ajouter une image</a:t>
            </a:r>
            <a:endParaRPr lang="fr-FR" noProof="0" dirty="0"/>
          </a:p>
        </p:txBody>
      </p:sp>
      <p:sp>
        <p:nvSpPr>
          <p:cNvPr id="17" name="Espace réservé pour une image  12" title="clic on the icone to add a picture"/>
          <p:cNvSpPr>
            <a:spLocks noGrp="1"/>
          </p:cNvSpPr>
          <p:nvPr>
            <p:ph type="pic" sz="quarter" idx="18"/>
          </p:nvPr>
        </p:nvSpPr>
        <p:spPr>
          <a:xfrm>
            <a:off x="7837975" y="5209561"/>
            <a:ext cx="2348746" cy="530915"/>
          </a:xfrm>
        </p:spPr>
        <p:txBody>
          <a:bodyPr/>
          <a:lstStyle/>
          <a:p>
            <a:pPr lvl="0"/>
            <a:r>
              <a:rPr lang="fr-FR" noProof="0" smtClean="0"/>
              <a:t>Cliquez sur l'icône pour ajouter une image</a:t>
            </a:r>
            <a:endParaRPr lang="fr-FR" noProof="0" dirty="0"/>
          </a:p>
        </p:txBody>
      </p:sp>
      <p:sp>
        <p:nvSpPr>
          <p:cNvPr id="19" name="Espace réservé du texte 8"/>
          <p:cNvSpPr>
            <a:spLocks noGrp="1"/>
          </p:cNvSpPr>
          <p:nvPr>
            <p:ph type="body" sz="quarter" idx="22"/>
          </p:nvPr>
        </p:nvSpPr>
        <p:spPr>
          <a:xfrm>
            <a:off x="450156" y="5575010"/>
            <a:ext cx="2503488" cy="1013942"/>
          </a:xfrm>
          <a:solidFill>
            <a:schemeClr val="bg1"/>
          </a:solidFill>
          <a:ln w="57150">
            <a:solidFill>
              <a:srgbClr val="788E9A"/>
            </a:solidFill>
            <a:prstDash val="sysDot"/>
            <a:miter lim="800000"/>
            <a:headEnd/>
            <a:tailEnd/>
          </a:ln>
        </p:spPr>
        <p:txBody>
          <a:bodyPr lIns="107733" tIns="107733" rIns="107733" bIns="107733" anchor="b"/>
          <a:lstStyle>
            <a:lvl1pPr marL="0" indent="0">
              <a:defRPr lang="fr-FR" sz="1600" b="1" kern="1200" smtClean="0">
                <a:solidFill>
                  <a:srgbClr val="788E9A"/>
                </a:solidFill>
                <a:latin typeface="Arial" charset="0"/>
                <a:cs typeface="Arial" charset="0"/>
              </a:defRPr>
            </a:lvl1pPr>
            <a:lvl2pPr marL="0" indent="0">
              <a:buNone/>
              <a:defRPr lang="fr-FR" sz="1300" kern="1200" dirty="0" smtClean="0">
                <a:solidFill>
                  <a:srgbClr val="788E9A"/>
                </a:solidFill>
                <a:latin typeface="Arial" charset="0"/>
                <a:ea typeface="+mn-ea"/>
                <a:cs typeface="Arial" charset="0"/>
              </a:defRPr>
            </a:lvl2pPr>
            <a:lvl3pPr>
              <a:defRPr lang="fr-FR" sz="1300" kern="1200" dirty="0" smtClean="0">
                <a:solidFill>
                  <a:srgbClr val="788E9A"/>
                </a:solidFill>
                <a:latin typeface="Arial" charset="0"/>
                <a:ea typeface="+mn-ea"/>
                <a:cs typeface="Arial" charset="0"/>
              </a:defRPr>
            </a:lvl3pPr>
            <a:lvl4pPr>
              <a:defRPr lang="fr-FR" sz="1300" kern="1200" dirty="0" smtClean="0">
                <a:solidFill>
                  <a:srgbClr val="788E9A"/>
                </a:solidFill>
                <a:latin typeface="Arial" charset="0"/>
                <a:ea typeface="+mn-ea"/>
                <a:cs typeface="Arial" charset="0"/>
              </a:defRPr>
            </a:lvl4pPr>
            <a:lvl5pPr>
              <a:defRPr lang="fr-FR" sz="1300" kern="1200" dirty="0" smtClean="0">
                <a:solidFill>
                  <a:srgbClr val="788E9A"/>
                </a:solidFill>
                <a:latin typeface="Arial" charset="0"/>
                <a:ea typeface="+mn-ea"/>
                <a:cs typeface="Arial" charset="0"/>
              </a:defRPr>
            </a:lvl5pPr>
          </a:lstStyle>
          <a:p>
            <a:pPr lvl="0"/>
            <a:r>
              <a:rPr lang="fr-FR" dirty="0" smtClean="0"/>
              <a:t>Modifiez les styles du texte du masque</a:t>
            </a:r>
          </a:p>
          <a:p>
            <a:pPr lvl="1"/>
            <a:r>
              <a:rPr lang="fr-FR" dirty="0" smtClean="0"/>
              <a:t>Deuxième niveau</a:t>
            </a:r>
          </a:p>
        </p:txBody>
      </p:sp>
      <p:sp>
        <p:nvSpPr>
          <p:cNvPr id="11" name="Rectangle 4"/>
          <p:cNvSpPr>
            <a:spLocks noGrp="1" noChangeArrowheads="1"/>
          </p:cNvSpPr>
          <p:nvPr>
            <p:ph type="dt" sz="half" idx="23"/>
          </p:nvPr>
        </p:nvSpPr>
        <p:spPr>
          <a:ln/>
        </p:spPr>
        <p:txBody>
          <a:bodyPr/>
          <a:lstStyle>
            <a:lvl1pPr>
              <a:defRPr/>
            </a:lvl1pPr>
          </a:lstStyle>
          <a:p>
            <a:pPr>
              <a:defRPr/>
            </a:pPr>
            <a:r>
              <a:rPr lang="fr-FR"/>
              <a:t>29 April 2014</a:t>
            </a:r>
            <a:endParaRPr lang="de-DE"/>
          </a:p>
        </p:txBody>
      </p:sp>
      <p:sp>
        <p:nvSpPr>
          <p:cNvPr id="18" name="Rectangle 5"/>
          <p:cNvSpPr>
            <a:spLocks noGrp="1" noChangeArrowheads="1"/>
          </p:cNvSpPr>
          <p:nvPr>
            <p:ph type="ftr" sz="quarter" idx="24"/>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20" name="Rectangle 6"/>
          <p:cNvSpPr>
            <a:spLocks noGrp="1" noChangeArrowheads="1"/>
          </p:cNvSpPr>
          <p:nvPr>
            <p:ph type="sldNum" sz="quarter" idx="25"/>
          </p:nvPr>
        </p:nvSpPr>
        <p:spPr>
          <a:ln/>
        </p:spPr>
        <p:txBody>
          <a:bodyPr/>
          <a:lstStyle>
            <a:lvl1pPr>
              <a:defRPr/>
            </a:lvl1pPr>
          </a:lstStyle>
          <a:p>
            <a:pPr>
              <a:defRPr/>
            </a:pPr>
            <a:fld id="{9A57E379-DE12-4E01-B602-30DBA2DB0DFE}" type="slidenum">
              <a:rPr lang="de-DE"/>
              <a:pPr>
                <a:defRPr/>
              </a:pPr>
              <a:t>‹#›</a:t>
            </a:fld>
            <a:endParaRPr lang="de-DE"/>
          </a:p>
        </p:txBody>
      </p:sp>
    </p:spTree>
    <p:extLst>
      <p:ext uri="{BB962C8B-B14F-4D97-AF65-F5344CB8AC3E}">
        <p14:creationId xmlns:p14="http://schemas.microsoft.com/office/powerpoint/2010/main" val="224824656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fld id="{382EB065-F33F-4FD6-A13F-08E6821F3B18}"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pPr>
              <a:defRPr/>
            </a:pPr>
            <a:fld id="{6561517A-759F-42C9-9E43-564E2DB8242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192379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CC42BD-A4AB-46E8-9EDE-5BC156130B14}" type="datetime1">
              <a:rPr lang="en-GB" altLang="en-US">
                <a:solidFill>
                  <a:srgbClr val="FFFFFF"/>
                </a:solidFill>
              </a:rPr>
              <a:pPr>
                <a:defRPr/>
              </a:pPr>
              <a:t>26/11/2015</a:t>
            </a:fld>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4" name="Rectangle 6"/>
          <p:cNvSpPr>
            <a:spLocks noGrp="1" noChangeArrowheads="1"/>
          </p:cNvSpPr>
          <p:nvPr>
            <p:ph type="sldNum" sz="quarter" idx="12"/>
          </p:nvPr>
        </p:nvSpPr>
        <p:spPr>
          <a:ln/>
        </p:spPr>
        <p:txBody>
          <a:bodyPr/>
          <a:lstStyle>
            <a:lvl1pPr>
              <a:defRPr/>
            </a:lvl1pPr>
          </a:lstStyle>
          <a:p>
            <a:pPr>
              <a:defRPr/>
            </a:pPr>
            <a:fld id="{09C3EB8A-4DB7-4BC5-8FF5-46DC6CA7C7E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424045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023" y="207985"/>
            <a:ext cx="6568330" cy="714529"/>
          </a:xfrm>
        </p:spPr>
        <p:txBody>
          <a:bodyPr anchor="b"/>
          <a:lstStyle>
            <a:lvl1pPr algn="l">
              <a:defRPr sz="3700" b="0"/>
            </a:lvl1pPr>
          </a:lstStyle>
          <a:p>
            <a:r>
              <a:rPr lang="en-US" dirty="0" smtClean="0"/>
              <a:t>Click to edit Master title style</a:t>
            </a:r>
            <a:endParaRPr lang="en-GB" dirty="0"/>
          </a:p>
        </p:txBody>
      </p:sp>
      <p:sp>
        <p:nvSpPr>
          <p:cNvPr id="3" name="Content Placeholder 2"/>
          <p:cNvSpPr>
            <a:spLocks noGrp="1"/>
          </p:cNvSpPr>
          <p:nvPr>
            <p:ph idx="1"/>
          </p:nvPr>
        </p:nvSpPr>
        <p:spPr>
          <a:xfrm>
            <a:off x="4180822" y="1319475"/>
            <a:ext cx="5977908" cy="5434904"/>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6761E-18AA-419F-89D0-EC0660BF298F}"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0CDD749D-AA84-4CBB-9042-9538FEC2781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141106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5981" y="1319474"/>
            <a:ext cx="6416040" cy="3892896"/>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en-GB" noProof="0" dirty="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F062F8-376E-4F1A-87F8-6B7224FA2E8C}" type="datetime1">
              <a:rPr lang="en-GB" altLang="en-US">
                <a:solidFill>
                  <a:srgbClr val="FFFFFF"/>
                </a:solidFill>
              </a:rPr>
              <a:pPr>
                <a:defRPr/>
              </a:pPr>
              <a:t>26/11/2015</a:t>
            </a:fld>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7" name="Rectangle 6"/>
          <p:cNvSpPr>
            <a:spLocks noGrp="1" noChangeArrowheads="1"/>
          </p:cNvSpPr>
          <p:nvPr>
            <p:ph type="sldNum" sz="quarter" idx="12"/>
          </p:nvPr>
        </p:nvSpPr>
        <p:spPr>
          <a:ln/>
        </p:spPr>
        <p:txBody>
          <a:bodyPr/>
          <a:lstStyle>
            <a:lvl1pPr>
              <a:defRPr/>
            </a:lvl1pPr>
          </a:lstStyle>
          <a:p>
            <a:pPr>
              <a:defRPr/>
            </a:pPr>
            <a:fld id="{84F0B7F0-FB69-4851-9820-AC4B2AC9620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327763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12C75B-5306-4800-8B3A-864D9A765929}"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C50E09F7-29EF-40B6-BFAD-446FC708E74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925962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4481" y="1240082"/>
            <a:ext cx="2493270" cy="57960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670" y="1240082"/>
            <a:ext cx="7301588" cy="57960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63631B4-949E-44CD-ABB3-CA660159A6BF}" type="datetime1">
              <a:rPr lang="en-GB" altLang="en-US">
                <a:solidFill>
                  <a:srgbClr val="FFFFFF"/>
                </a:solidFill>
              </a:rPr>
              <a:pPr>
                <a:defRPr/>
              </a:pPr>
              <a:t>26/11/2015</a:t>
            </a:fld>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6" name="Rectangle 6"/>
          <p:cNvSpPr>
            <a:spLocks noGrp="1" noChangeArrowheads="1"/>
          </p:cNvSpPr>
          <p:nvPr>
            <p:ph type="sldNum" sz="quarter" idx="12"/>
          </p:nvPr>
        </p:nvSpPr>
        <p:spPr>
          <a:ln/>
        </p:spPr>
        <p:txBody>
          <a:bodyPr/>
          <a:lstStyle>
            <a:lvl1pPr>
              <a:defRPr/>
            </a:lvl1pPr>
          </a:lstStyle>
          <a:p>
            <a:pPr>
              <a:defRPr/>
            </a:pPr>
            <a:fld id="{7A9BCEF8-C877-4A60-92B1-BFA8519361C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46990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670" y="1398867"/>
            <a:ext cx="9973081" cy="563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5638C0A-CB40-47CE-8D6A-20DA45EA8631}" type="datetime1">
              <a:rPr lang="en-GB" altLang="en-US">
                <a:solidFill>
                  <a:srgbClr val="FFFFFF"/>
                </a:solidFill>
              </a:rPr>
              <a:pPr>
                <a:defRPr/>
              </a:pPr>
              <a:t>26/11/2015</a:t>
            </a:fld>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FFFFFF"/>
                </a:solidFill>
              </a:rPr>
              <a:t>change via "view" &gt; "header and footer"</a:t>
            </a:r>
          </a:p>
        </p:txBody>
      </p:sp>
      <p:sp>
        <p:nvSpPr>
          <p:cNvPr id="5" name="Rectangle 6"/>
          <p:cNvSpPr>
            <a:spLocks noGrp="1" noChangeArrowheads="1"/>
          </p:cNvSpPr>
          <p:nvPr>
            <p:ph type="sldNum" sz="quarter" idx="12"/>
          </p:nvPr>
        </p:nvSpPr>
        <p:spPr>
          <a:ln/>
        </p:spPr>
        <p:txBody>
          <a:bodyPr/>
          <a:lstStyle>
            <a:lvl1pPr>
              <a:defRPr/>
            </a:lvl1pPr>
          </a:lstStyle>
          <a:p>
            <a:pPr>
              <a:defRPr/>
            </a:pPr>
            <a:fld id="{2E95E81D-E767-4C22-ABDE-E4BEBFD7873C}"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004229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80048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83691" y="127772"/>
            <a:ext cx="9624060" cy="87339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4670" y="1410736"/>
            <a:ext cx="4884434" cy="5625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597327" y="1410736"/>
            <a:ext cx="4886290" cy="5625440"/>
          </a:xfrm>
        </p:spPr>
        <p:txBody>
          <a:bodyPr/>
          <a:lstStyle/>
          <a:p>
            <a:pPr lvl="0"/>
            <a:endParaRPr lang="en-GB" noProof="0" dirty="0" smtClean="0"/>
          </a:p>
        </p:txBody>
      </p:sp>
      <p:sp>
        <p:nvSpPr>
          <p:cNvPr id="5" name="Date Placeholder 4"/>
          <p:cNvSpPr>
            <a:spLocks noGrp="1" noChangeArrowheads="1"/>
          </p:cNvSpPr>
          <p:nvPr>
            <p:ph type="dt" sz="half" idx="10"/>
          </p:nvPr>
        </p:nvSpPr>
        <p:spPr/>
        <p:txBody>
          <a:bodyPr/>
          <a:lstStyle>
            <a:lvl1pPr marL="0" marR="0" indent="0" algn="l" defTabSz="1043056" rtl="0" eaLnBrk="1" fontAlgn="base" latinLnBrk="0" hangingPunct="1">
              <a:lnSpc>
                <a:spcPct val="100000"/>
              </a:lnSpc>
              <a:spcBef>
                <a:spcPct val="0"/>
              </a:spcBef>
              <a:spcAft>
                <a:spcPct val="0"/>
              </a:spcAft>
              <a:buClrTx/>
              <a:buSzTx/>
              <a:buFontTx/>
              <a:buNone/>
              <a:tabLst/>
              <a:defRPr sz="3700">
                <a:solidFill>
                  <a:srgbClr val="055685"/>
                </a:solidFill>
                <a:latin typeface="Calibri" pitchFamily="34" charset="0"/>
                <a:ea typeface="+mn-ea"/>
                <a:cs typeface="+mn-cs"/>
              </a:defRPr>
            </a:lvl1pPr>
          </a:lstStyle>
          <a:p>
            <a:pPr>
              <a:defRPr/>
            </a:pPr>
            <a:r>
              <a:rPr lang="en-GB"/>
              <a:t>February 2012</a:t>
            </a:r>
          </a:p>
          <a:p>
            <a:pPr>
              <a:defRPr/>
            </a:pPr>
            <a:endParaRPr lang="en-GB"/>
          </a:p>
        </p:txBody>
      </p:sp>
      <p:sp>
        <p:nvSpPr>
          <p:cNvPr id="6" name="Footer Placeholder 5"/>
          <p:cNvSpPr>
            <a:spLocks noGrp="1" noChangeArrowheads="1"/>
          </p:cNvSpPr>
          <p:nvPr>
            <p:ph type="ftr" sz="quarter" idx="11"/>
          </p:nvPr>
        </p:nvSpPr>
        <p:spPr/>
        <p:txBody>
          <a:bodyPr/>
          <a:lstStyle>
            <a:lvl1pPr>
              <a:spcBef>
                <a:spcPct val="20000"/>
              </a:spcBef>
              <a:buSzPct val="60000"/>
              <a:buFontTx/>
              <a:buChar char="•"/>
              <a:defRPr sz="3700">
                <a:solidFill>
                  <a:srgbClr val="055685"/>
                </a:solidFill>
                <a:ea typeface="MS PGothic" pitchFamily="34" charset="-128"/>
              </a:defRPr>
            </a:lvl1pPr>
          </a:lstStyle>
          <a:p>
            <a:pPr>
              <a:defRPr/>
            </a:pPr>
            <a:r>
              <a:rPr lang="en-GB" altLang="en-US"/>
              <a:t>ENAC – Feb 2011</a:t>
            </a:r>
          </a:p>
        </p:txBody>
      </p:sp>
      <p:sp>
        <p:nvSpPr>
          <p:cNvPr id="7" name="Slide Number Placeholder 6"/>
          <p:cNvSpPr>
            <a:spLocks noGrp="1" noChangeArrowheads="1"/>
          </p:cNvSpPr>
          <p:nvPr>
            <p:ph type="sldNum" sz="quarter" idx="12"/>
          </p:nvPr>
        </p:nvSpPr>
        <p:spPr/>
        <p:txBody>
          <a:bodyPr/>
          <a:lstStyle>
            <a:lvl1pPr>
              <a:spcBef>
                <a:spcPct val="20000"/>
              </a:spcBef>
              <a:buSzPct val="60000"/>
              <a:buFontTx/>
              <a:buChar char="•"/>
              <a:defRPr sz="3700">
                <a:solidFill>
                  <a:srgbClr val="055685"/>
                </a:solidFill>
              </a:defRPr>
            </a:lvl1pPr>
          </a:lstStyle>
          <a:p>
            <a:pPr>
              <a:defRPr/>
            </a:pPr>
            <a:fld id="{F468048B-4747-4E07-8D6F-E5147203CADA}" type="slidenum">
              <a:rPr lang="en-GB" altLang="en-US"/>
              <a:pPr>
                <a:defRPr/>
              </a:pPr>
              <a:t>‹#›</a:t>
            </a:fld>
            <a:endParaRPr lang="en-GB" altLang="en-US"/>
          </a:p>
        </p:txBody>
      </p:sp>
    </p:spTree>
    <p:extLst>
      <p:ext uri="{BB962C8B-B14F-4D97-AF65-F5344CB8AC3E}">
        <p14:creationId xmlns:p14="http://schemas.microsoft.com/office/powerpoint/2010/main" val="253219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1 picture bottom">
    <p:spTree>
      <p:nvGrpSpPr>
        <p:cNvPr id="1" name=""/>
        <p:cNvGrpSpPr/>
        <p:nvPr/>
      </p:nvGrpSpPr>
      <p:grpSpPr>
        <a:xfrm>
          <a:off x="0" y="0"/>
          <a:ext cx="0" cy="0"/>
          <a:chOff x="0" y="0"/>
          <a:chExt cx="0" cy="0"/>
        </a:xfrm>
      </p:grpSpPr>
      <p:sp>
        <p:nvSpPr>
          <p:cNvPr id="9" name="Espace réservé pour une image  12" title="clic on the icone to add a picture"/>
          <p:cNvSpPr>
            <a:spLocks noGrp="1"/>
          </p:cNvSpPr>
          <p:nvPr>
            <p:ph type="pic" sz="quarter" idx="13"/>
          </p:nvPr>
        </p:nvSpPr>
        <p:spPr>
          <a:xfrm>
            <a:off x="414341" y="3768761"/>
            <a:ext cx="9864725" cy="265457"/>
          </a:xfrm>
        </p:spPr>
        <p:txBody>
          <a:bodyPr/>
          <a:lstStyle/>
          <a:p>
            <a:pPr lvl="0"/>
            <a:r>
              <a:rPr lang="fr-FR" noProof="0" smtClean="0"/>
              <a:t>Cliquez sur l'icône pour ajouter une image</a:t>
            </a:r>
            <a:endParaRPr lang="fr-FR" noProof="0" dirty="0"/>
          </a:p>
        </p:txBody>
      </p:sp>
      <p:sp>
        <p:nvSpPr>
          <p:cNvPr id="2" name="Titre 1"/>
          <p:cNvSpPr>
            <a:spLocks noGrp="1"/>
          </p:cNvSpPr>
          <p:nvPr>
            <p:ph type="title"/>
          </p:nvPr>
        </p:nvSpPr>
        <p:spPr/>
        <p:txBody>
          <a:bodyPr/>
          <a:lstStyle/>
          <a:p>
            <a:r>
              <a:rPr lang="fr-FR" altLang="fr-FR" smtClean="0"/>
              <a:t>Modifiez le style du titre</a:t>
            </a:r>
            <a:endParaRPr lang="fr-FR" dirty="0"/>
          </a:p>
        </p:txBody>
      </p:sp>
      <p:sp>
        <p:nvSpPr>
          <p:cNvPr id="3" name="Espace réservé du contenu 2"/>
          <p:cNvSpPr>
            <a:spLocks noGrp="1"/>
          </p:cNvSpPr>
          <p:nvPr>
            <p:ph idx="1"/>
          </p:nvPr>
        </p:nvSpPr>
        <p:spPr>
          <a:xfrm>
            <a:off x="414341" y="2006601"/>
            <a:ext cx="9864725" cy="796372"/>
          </a:xfrm>
        </p:spPr>
        <p:txBody>
          <a:bodyPr/>
          <a:lstStyle>
            <a:lvl2pPr>
              <a:defRPr/>
            </a:lvl2pPr>
            <a:lvl3pPr>
              <a:defRPr/>
            </a:lvl3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5" name="Rectangle 4"/>
          <p:cNvSpPr>
            <a:spLocks noGrp="1" noChangeArrowheads="1"/>
          </p:cNvSpPr>
          <p:nvPr>
            <p:ph type="dt" sz="half" idx="14"/>
          </p:nvPr>
        </p:nvSpPr>
        <p:spPr>
          <a:ln/>
        </p:spPr>
        <p:txBody>
          <a:bodyPr/>
          <a:lstStyle>
            <a:lvl1pPr>
              <a:defRPr/>
            </a:lvl1pPr>
          </a:lstStyle>
          <a:p>
            <a:pPr>
              <a:defRPr/>
            </a:pPr>
            <a:r>
              <a:rPr lang="fr-FR"/>
              <a:t>29 April 2014</a:t>
            </a:r>
            <a:endParaRPr lang="de-DE"/>
          </a:p>
        </p:txBody>
      </p:sp>
      <p:sp>
        <p:nvSpPr>
          <p:cNvPr id="6" name="Rectangle 5"/>
          <p:cNvSpPr>
            <a:spLocks noGrp="1" noChangeArrowheads="1"/>
          </p:cNvSpPr>
          <p:nvPr>
            <p:ph type="ftr" sz="quarter" idx="15"/>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7" name="Rectangle 6"/>
          <p:cNvSpPr>
            <a:spLocks noGrp="1" noChangeArrowheads="1"/>
          </p:cNvSpPr>
          <p:nvPr>
            <p:ph type="sldNum" sz="quarter" idx="16"/>
          </p:nvPr>
        </p:nvSpPr>
        <p:spPr>
          <a:ln/>
        </p:spPr>
        <p:txBody>
          <a:bodyPr/>
          <a:lstStyle>
            <a:lvl1pPr>
              <a:defRPr/>
            </a:lvl1pPr>
          </a:lstStyle>
          <a:p>
            <a:pPr>
              <a:defRPr/>
            </a:pPr>
            <a:fld id="{779A38C0-2528-4140-BAA8-8DBEA950940F}" type="slidenum">
              <a:rPr lang="de-DE"/>
              <a:pPr>
                <a:defRPr/>
              </a:pPr>
              <a:t>‹#›</a:t>
            </a:fld>
            <a:endParaRPr lang="de-DE"/>
          </a:p>
        </p:txBody>
      </p:sp>
    </p:spTree>
    <p:extLst>
      <p:ext uri="{BB962C8B-B14F-4D97-AF65-F5344CB8AC3E}">
        <p14:creationId xmlns:p14="http://schemas.microsoft.com/office/powerpoint/2010/main" val="9849234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 pictures bottom">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mtClean="0"/>
              <a:t>Modifiez le style du titre</a:t>
            </a:r>
            <a:endParaRPr lang="fr-FR" dirty="0"/>
          </a:p>
        </p:txBody>
      </p:sp>
      <p:sp>
        <p:nvSpPr>
          <p:cNvPr id="3" name="Espace réservé du contenu 2"/>
          <p:cNvSpPr>
            <a:spLocks noGrp="1"/>
          </p:cNvSpPr>
          <p:nvPr>
            <p:ph idx="1"/>
          </p:nvPr>
        </p:nvSpPr>
        <p:spPr>
          <a:xfrm>
            <a:off x="414341" y="2006601"/>
            <a:ext cx="9864725" cy="796372"/>
          </a:xfrm>
        </p:spPr>
        <p:txBody>
          <a:bodyPr/>
          <a:lstStyle>
            <a:lvl2pPr>
              <a:defRPr/>
            </a:lvl2pPr>
            <a:lvl3pPr>
              <a:defRPr/>
            </a:lvl3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10" name="Espace réservé pour une image  12" title="clic on the icone to add a picture"/>
          <p:cNvSpPr>
            <a:spLocks noGrp="1"/>
          </p:cNvSpPr>
          <p:nvPr>
            <p:ph type="pic" sz="quarter" idx="13"/>
          </p:nvPr>
        </p:nvSpPr>
        <p:spPr>
          <a:xfrm>
            <a:off x="414353" y="3768761"/>
            <a:ext cx="4860355" cy="265457"/>
          </a:xfrm>
        </p:spPr>
        <p:txBody>
          <a:bodyPr/>
          <a:lstStyle/>
          <a:p>
            <a:pPr lvl="0"/>
            <a:r>
              <a:rPr lang="fr-FR" noProof="0" smtClean="0"/>
              <a:t>Cliquez sur l'icône pour ajouter une image</a:t>
            </a:r>
            <a:endParaRPr lang="fr-FR" noProof="0" dirty="0"/>
          </a:p>
        </p:txBody>
      </p:sp>
      <p:sp>
        <p:nvSpPr>
          <p:cNvPr id="11" name="Espace réservé pour une image  12" title="clic on the icone to add a picture"/>
          <p:cNvSpPr>
            <a:spLocks noGrp="1"/>
          </p:cNvSpPr>
          <p:nvPr>
            <p:ph type="pic" sz="quarter" idx="14"/>
          </p:nvPr>
        </p:nvSpPr>
        <p:spPr>
          <a:xfrm>
            <a:off x="5364822" y="3768761"/>
            <a:ext cx="4860355" cy="265457"/>
          </a:xfrm>
        </p:spPr>
        <p:txBody>
          <a:bodyPr/>
          <a:lstStyle/>
          <a:p>
            <a:pPr lvl="0"/>
            <a:r>
              <a:rPr lang="fr-FR" noProof="0" smtClean="0"/>
              <a:t>Cliquez sur l'icône pour ajouter une image</a:t>
            </a:r>
            <a:endParaRPr lang="fr-FR" noProof="0" dirty="0"/>
          </a:p>
        </p:txBody>
      </p:sp>
      <p:sp>
        <p:nvSpPr>
          <p:cNvPr id="6" name="Rectangle 4"/>
          <p:cNvSpPr>
            <a:spLocks noGrp="1" noChangeArrowheads="1"/>
          </p:cNvSpPr>
          <p:nvPr>
            <p:ph type="dt" sz="half" idx="15"/>
          </p:nvPr>
        </p:nvSpPr>
        <p:spPr>
          <a:ln/>
        </p:spPr>
        <p:txBody>
          <a:bodyPr/>
          <a:lstStyle>
            <a:lvl1pPr>
              <a:defRPr/>
            </a:lvl1pPr>
          </a:lstStyle>
          <a:p>
            <a:pPr>
              <a:defRPr/>
            </a:pPr>
            <a:r>
              <a:rPr lang="fr-FR"/>
              <a:t>29 April 2014</a:t>
            </a:r>
            <a:endParaRPr lang="de-DE"/>
          </a:p>
        </p:txBody>
      </p:sp>
      <p:sp>
        <p:nvSpPr>
          <p:cNvPr id="7" name="Rectangle 5"/>
          <p:cNvSpPr>
            <a:spLocks noGrp="1" noChangeArrowheads="1"/>
          </p:cNvSpPr>
          <p:nvPr>
            <p:ph type="ftr" sz="quarter" idx="16"/>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8" name="Rectangle 6"/>
          <p:cNvSpPr>
            <a:spLocks noGrp="1" noChangeArrowheads="1"/>
          </p:cNvSpPr>
          <p:nvPr>
            <p:ph type="sldNum" sz="quarter" idx="17"/>
          </p:nvPr>
        </p:nvSpPr>
        <p:spPr>
          <a:ln/>
        </p:spPr>
        <p:txBody>
          <a:bodyPr/>
          <a:lstStyle>
            <a:lvl1pPr>
              <a:defRPr/>
            </a:lvl1pPr>
          </a:lstStyle>
          <a:p>
            <a:pPr>
              <a:defRPr/>
            </a:pPr>
            <a:fld id="{F48721FD-3CC8-40C5-B44F-716367ED0117}" type="slidenum">
              <a:rPr lang="de-DE"/>
              <a:pPr>
                <a:defRPr/>
              </a:pPr>
              <a:t>‹#›</a:t>
            </a:fld>
            <a:endParaRPr lang="de-DE"/>
          </a:p>
        </p:txBody>
      </p:sp>
    </p:spTree>
    <p:extLst>
      <p:ext uri="{BB962C8B-B14F-4D97-AF65-F5344CB8AC3E}">
        <p14:creationId xmlns:p14="http://schemas.microsoft.com/office/powerpoint/2010/main" val="283924096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3 pictures bottom">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mtClean="0"/>
              <a:t>Modifiez le style du titre</a:t>
            </a:r>
            <a:endParaRPr lang="fr-FR" dirty="0"/>
          </a:p>
        </p:txBody>
      </p:sp>
      <p:sp>
        <p:nvSpPr>
          <p:cNvPr id="3" name="Espace réservé du contenu 2"/>
          <p:cNvSpPr>
            <a:spLocks noGrp="1"/>
          </p:cNvSpPr>
          <p:nvPr>
            <p:ph idx="1"/>
          </p:nvPr>
        </p:nvSpPr>
        <p:spPr>
          <a:xfrm>
            <a:off x="414341" y="2006601"/>
            <a:ext cx="9864725" cy="796372"/>
          </a:xfrm>
        </p:spPr>
        <p:txBody>
          <a:bodyPr/>
          <a:lstStyle>
            <a:lvl2pPr>
              <a:defRPr/>
            </a:lvl2pPr>
            <a:lvl3pPr>
              <a:defRPr/>
            </a:lvl3pPr>
          </a:lstStyle>
          <a:p>
            <a:pPr lvl="0"/>
            <a:r>
              <a:rPr lang="fr-FR" altLang="fr-FR" smtClean="0"/>
              <a:t>Modifiez les styles du texte du masque</a:t>
            </a:r>
          </a:p>
          <a:p>
            <a:pPr lvl="1"/>
            <a:r>
              <a:rPr lang="fr-FR" altLang="fr-FR" smtClean="0"/>
              <a:t>Deuxième niveau</a:t>
            </a:r>
          </a:p>
          <a:p>
            <a:pPr lvl="2"/>
            <a:r>
              <a:rPr lang="fr-FR" altLang="fr-FR" smtClean="0"/>
              <a:t>Troisième niveau</a:t>
            </a:r>
          </a:p>
        </p:txBody>
      </p:sp>
      <p:sp>
        <p:nvSpPr>
          <p:cNvPr id="9" name="Espace réservé pour une image  12" title="clic on the icone to add a picture"/>
          <p:cNvSpPr>
            <a:spLocks noGrp="1" noChangeAspect="1"/>
          </p:cNvSpPr>
          <p:nvPr>
            <p:ph type="pic" sz="quarter" idx="15"/>
          </p:nvPr>
        </p:nvSpPr>
        <p:spPr>
          <a:xfrm>
            <a:off x="423010" y="4716735"/>
            <a:ext cx="3169827" cy="530915"/>
          </a:xfrm>
        </p:spPr>
        <p:txBody>
          <a:bodyPr/>
          <a:lstStyle/>
          <a:p>
            <a:pPr lvl="0"/>
            <a:r>
              <a:rPr lang="fr-FR" noProof="0" smtClean="0"/>
              <a:t>Cliquez sur l'icône pour ajouter une image</a:t>
            </a:r>
            <a:endParaRPr lang="fr-FR" noProof="0" dirty="0"/>
          </a:p>
        </p:txBody>
      </p:sp>
      <p:sp>
        <p:nvSpPr>
          <p:cNvPr id="14" name="Espace réservé pour une image  12" title="clic on the icone to add a picture"/>
          <p:cNvSpPr>
            <a:spLocks noGrp="1" noChangeAspect="1"/>
          </p:cNvSpPr>
          <p:nvPr>
            <p:ph type="pic" sz="quarter" idx="16"/>
          </p:nvPr>
        </p:nvSpPr>
        <p:spPr>
          <a:xfrm>
            <a:off x="3748959" y="4716735"/>
            <a:ext cx="3169827" cy="530915"/>
          </a:xfrm>
        </p:spPr>
        <p:txBody>
          <a:bodyPr/>
          <a:lstStyle/>
          <a:p>
            <a:pPr lvl="0"/>
            <a:r>
              <a:rPr lang="fr-FR" noProof="0" smtClean="0"/>
              <a:t>Cliquez sur l'icône pour ajouter une image</a:t>
            </a:r>
            <a:endParaRPr lang="fr-FR" noProof="0" dirty="0"/>
          </a:p>
        </p:txBody>
      </p:sp>
      <p:sp>
        <p:nvSpPr>
          <p:cNvPr id="15" name="Espace réservé pour une image  12" title="clic on the icone to add a picture"/>
          <p:cNvSpPr>
            <a:spLocks noGrp="1" noChangeAspect="1"/>
          </p:cNvSpPr>
          <p:nvPr>
            <p:ph type="pic" sz="quarter" idx="17"/>
          </p:nvPr>
        </p:nvSpPr>
        <p:spPr>
          <a:xfrm>
            <a:off x="7074908" y="4716735"/>
            <a:ext cx="3169827" cy="530915"/>
          </a:xfrm>
        </p:spPr>
        <p:txBody>
          <a:bodyPr/>
          <a:lstStyle/>
          <a:p>
            <a:pPr lvl="0"/>
            <a:r>
              <a:rPr lang="fr-FR" noProof="0" smtClean="0"/>
              <a:t>Cliquez sur l'icône pour ajouter une image</a:t>
            </a:r>
            <a:endParaRPr lang="fr-FR" noProof="0" dirty="0"/>
          </a:p>
        </p:txBody>
      </p:sp>
      <p:sp>
        <p:nvSpPr>
          <p:cNvPr id="7" name="Rectangle 4"/>
          <p:cNvSpPr>
            <a:spLocks noGrp="1" noChangeArrowheads="1"/>
          </p:cNvSpPr>
          <p:nvPr>
            <p:ph type="dt" sz="half" idx="18"/>
          </p:nvPr>
        </p:nvSpPr>
        <p:spPr>
          <a:ln/>
        </p:spPr>
        <p:txBody>
          <a:bodyPr/>
          <a:lstStyle>
            <a:lvl1pPr>
              <a:defRPr/>
            </a:lvl1pPr>
          </a:lstStyle>
          <a:p>
            <a:pPr>
              <a:defRPr/>
            </a:pPr>
            <a:r>
              <a:rPr lang="fr-FR"/>
              <a:t>29 April 2014</a:t>
            </a:r>
            <a:endParaRPr lang="de-DE"/>
          </a:p>
        </p:txBody>
      </p:sp>
      <p:sp>
        <p:nvSpPr>
          <p:cNvPr id="8" name="Rectangle 5"/>
          <p:cNvSpPr>
            <a:spLocks noGrp="1" noChangeArrowheads="1"/>
          </p:cNvSpPr>
          <p:nvPr>
            <p:ph type="ftr" sz="quarter" idx="19"/>
          </p:nvPr>
        </p:nvSpPr>
        <p:spPr>
          <a:ln/>
        </p:spPr>
        <p:txBody>
          <a:bodyPr/>
          <a:lstStyle>
            <a:lvl1pPr>
              <a:defRPr/>
            </a:lvl1pPr>
          </a:lstStyle>
          <a:p>
            <a:pPr>
              <a:defRPr/>
            </a:pPr>
            <a:r>
              <a:rPr lang="en-US"/>
              <a:t>Org acronym / name of accountable/ name of document / 1,v.0 / /30/04/2014                © Airbus Helicopters rights reserved </a:t>
            </a:r>
            <a:endParaRPr lang="de-DE" dirty="0"/>
          </a:p>
        </p:txBody>
      </p:sp>
      <p:sp>
        <p:nvSpPr>
          <p:cNvPr id="10" name="Rectangle 6"/>
          <p:cNvSpPr>
            <a:spLocks noGrp="1" noChangeArrowheads="1"/>
          </p:cNvSpPr>
          <p:nvPr>
            <p:ph type="sldNum" sz="quarter" idx="20"/>
          </p:nvPr>
        </p:nvSpPr>
        <p:spPr>
          <a:ln/>
        </p:spPr>
        <p:txBody>
          <a:bodyPr/>
          <a:lstStyle>
            <a:lvl1pPr>
              <a:defRPr/>
            </a:lvl1pPr>
          </a:lstStyle>
          <a:p>
            <a:pPr>
              <a:defRPr/>
            </a:pPr>
            <a:fld id="{BE84C4AB-8CFA-4EFE-ABFB-8621300E0A40}" type="slidenum">
              <a:rPr lang="de-DE"/>
              <a:pPr>
                <a:defRPr/>
              </a:pPr>
              <a:t>‹#›</a:t>
            </a:fld>
            <a:endParaRPr lang="de-DE"/>
          </a:p>
        </p:txBody>
      </p:sp>
    </p:spTree>
    <p:extLst>
      <p:ext uri="{BB962C8B-B14F-4D97-AF65-F5344CB8AC3E}">
        <p14:creationId xmlns:p14="http://schemas.microsoft.com/office/powerpoint/2010/main" val="26677391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7.png"/><Relationship Id="rId3" Type="http://schemas.openxmlformats.org/officeDocument/2006/relationships/slideLayout" Target="../slideLayouts/slideLayout16.xml"/><Relationship Id="rId21" Type="http://schemas.openxmlformats.org/officeDocument/2006/relationships/image" Target="../media/image10.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image" Target="../media/image8.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7.png"/><Relationship Id="rId3" Type="http://schemas.openxmlformats.org/officeDocument/2006/relationships/slideLayout" Target="../slideLayouts/slideLayout30.xml"/><Relationship Id="rId21" Type="http://schemas.openxmlformats.org/officeDocument/2006/relationships/image" Target="../media/image10.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6.png"/><Relationship Id="rId2" Type="http://schemas.openxmlformats.org/officeDocument/2006/relationships/slideLayout" Target="../slideLayouts/slideLayout29.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image" Target="../media/image8.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8.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7.png"/><Relationship Id="rId2" Type="http://schemas.openxmlformats.org/officeDocument/2006/relationships/slideLayout" Target="../slideLayouts/slideLayout43.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5.png"/><Relationship Id="rId10" Type="http://schemas.openxmlformats.org/officeDocument/2006/relationships/slideLayout" Target="../slideLayouts/slideLayout51.xml"/><Relationship Id="rId19" Type="http://schemas.openxmlformats.org/officeDocument/2006/relationships/image" Target="../media/image9.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7.png"/><Relationship Id="rId3" Type="http://schemas.openxmlformats.org/officeDocument/2006/relationships/slideLayout" Target="../slideLayouts/slideLayout57.xml"/><Relationship Id="rId21" Type="http://schemas.openxmlformats.org/officeDocument/2006/relationships/image" Target="../media/image10.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6.png"/><Relationship Id="rId2" Type="http://schemas.openxmlformats.org/officeDocument/2006/relationships/slideLayout" Target="../slideLayouts/slideLayout56.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19" Type="http://schemas.openxmlformats.org/officeDocument/2006/relationships/image" Target="../media/image8.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4341" y="720726"/>
            <a:ext cx="9864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Slide title runs here, should be no more than</a:t>
            </a:r>
            <a:br>
              <a:rPr lang="en-US" altLang="fr-FR" smtClean="0"/>
            </a:br>
            <a:r>
              <a:rPr lang="en-US" altLang="fr-FR" smtClean="0"/>
              <a:t>two lines / Arial Regular 25 pt</a:t>
            </a:r>
            <a:endParaRPr lang="de-DE" altLang="fr-FR" smtClean="0"/>
          </a:p>
        </p:txBody>
      </p:sp>
      <p:sp>
        <p:nvSpPr>
          <p:cNvPr id="1027" name="Rectangle 3"/>
          <p:cNvSpPr>
            <a:spLocks noGrp="1" noChangeArrowheads="1"/>
          </p:cNvSpPr>
          <p:nvPr>
            <p:ph type="body" idx="1"/>
          </p:nvPr>
        </p:nvSpPr>
        <p:spPr bwMode="auto">
          <a:xfrm>
            <a:off x="414341" y="2006603"/>
            <a:ext cx="9864725" cy="132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fr-FR" smtClean="0"/>
              <a:t>Standard copy introduction with bullet point content / Arial Regular 15 pt</a:t>
            </a:r>
          </a:p>
          <a:p>
            <a:pPr lvl="1"/>
            <a:r>
              <a:rPr lang="de-DE" altLang="fr-FR" smtClean="0"/>
              <a:t>Bullet point list item / Arial Regular 15 pt</a:t>
            </a:r>
          </a:p>
          <a:p>
            <a:pPr lvl="2"/>
            <a:r>
              <a:rPr lang="de-DE" altLang="fr-FR" smtClean="0"/>
              <a:t>Second level bullet list / Arial Regular 15 pt</a:t>
            </a:r>
          </a:p>
          <a:p>
            <a:pPr lvl="3"/>
            <a:r>
              <a:rPr lang="de-DE" altLang="fr-FR" smtClean="0"/>
              <a:t>Third level bullet list / Arial Regular 15 pt</a:t>
            </a:r>
          </a:p>
          <a:p>
            <a:pPr lvl="4"/>
            <a:r>
              <a:rPr lang="de-DE" altLang="fr-FR" smtClean="0"/>
              <a:t>Fourth level bullet list / Arial Regular 15 pt</a:t>
            </a:r>
          </a:p>
        </p:txBody>
      </p:sp>
      <p:sp>
        <p:nvSpPr>
          <p:cNvPr id="1028" name="Rectangle 4"/>
          <p:cNvSpPr>
            <a:spLocks noGrp="1" noChangeArrowheads="1"/>
          </p:cNvSpPr>
          <p:nvPr>
            <p:ph type="dt" sz="half" idx="2"/>
          </p:nvPr>
        </p:nvSpPr>
        <p:spPr bwMode="auto">
          <a:xfrm>
            <a:off x="414337" y="7129479"/>
            <a:ext cx="4068762"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0415">
              <a:lnSpc>
                <a:spcPct val="100000"/>
              </a:lnSpc>
              <a:defRPr sz="900">
                <a:latin typeface="Arial" pitchFamily="34" charset="0"/>
                <a:cs typeface="Arial" pitchFamily="34" charset="0"/>
              </a:defRPr>
            </a:lvl1pPr>
          </a:lstStyle>
          <a:p>
            <a:pPr>
              <a:defRPr/>
            </a:pPr>
            <a:r>
              <a:rPr lang="fr-FR"/>
              <a:t>29 April 2014</a:t>
            </a:r>
            <a:endParaRPr lang="de-DE"/>
          </a:p>
        </p:txBody>
      </p:sp>
      <p:sp>
        <p:nvSpPr>
          <p:cNvPr id="1029" name="Rectangle 5"/>
          <p:cNvSpPr>
            <a:spLocks noGrp="1" noChangeArrowheads="1"/>
          </p:cNvSpPr>
          <p:nvPr>
            <p:ph type="ftr" sz="quarter" idx="3"/>
          </p:nvPr>
        </p:nvSpPr>
        <p:spPr bwMode="auto">
          <a:xfrm rot="16200000">
            <a:off x="-2790015" y="4121960"/>
            <a:ext cx="5761037"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1823" rIns="0" bIns="0" numCol="1" anchor="b" anchorCtr="0" compatLnSpc="1">
            <a:prstTxWarp prst="textNoShape">
              <a:avLst/>
            </a:prstTxWarp>
            <a:spAutoFit/>
          </a:bodyPr>
          <a:lstStyle>
            <a:lvl1pPr algn="l" defTabSz="1040415">
              <a:lnSpc>
                <a:spcPct val="100000"/>
              </a:lnSpc>
              <a:defRPr sz="700">
                <a:latin typeface="Arial" pitchFamily="34" charset="0"/>
                <a:cs typeface="Arial" pitchFamily="34" charset="0"/>
              </a:defRPr>
            </a:lvl1pPr>
          </a:lstStyle>
          <a:p>
            <a:pPr>
              <a:defRPr/>
            </a:pPr>
            <a:r>
              <a:rPr lang="en-US"/>
              <a:t>Org acronym / name of accountable/ name of document / 1,v.0 / /30/04/2014                © Airbus Helicopters rights reserved </a:t>
            </a:r>
            <a:endParaRPr lang="de-DE" dirty="0"/>
          </a:p>
        </p:txBody>
      </p:sp>
      <p:sp>
        <p:nvSpPr>
          <p:cNvPr id="1030" name="Rectangle 6"/>
          <p:cNvSpPr>
            <a:spLocks noGrp="1" noChangeArrowheads="1"/>
          </p:cNvSpPr>
          <p:nvPr>
            <p:ph type="sldNum" sz="quarter" idx="4"/>
          </p:nvPr>
        </p:nvSpPr>
        <p:spPr bwMode="auto">
          <a:xfrm>
            <a:off x="4913313" y="7127890"/>
            <a:ext cx="901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1040415">
              <a:lnSpc>
                <a:spcPct val="100000"/>
              </a:lnSpc>
              <a:defRPr sz="900">
                <a:latin typeface="Arial" pitchFamily="34" charset="0"/>
                <a:cs typeface="Arial" pitchFamily="34" charset="0"/>
              </a:defRPr>
            </a:lvl1pPr>
          </a:lstStyle>
          <a:p>
            <a:pPr>
              <a:defRPr/>
            </a:pPr>
            <a:fld id="{2C5BB2F5-E94F-4BC2-840A-84A9E441D545}" type="slidenum">
              <a:rPr lang="de-DE"/>
              <a:pPr>
                <a:defRPr/>
              </a:pPr>
              <a:t>‹#›</a:t>
            </a:fld>
            <a:endParaRPr lang="de-DE"/>
          </a:p>
        </p:txBody>
      </p:sp>
      <p:pic>
        <p:nvPicPr>
          <p:cNvPr id="1031" name="Picture 15" descr="AIRBUS_Helicopters_3D_Blue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9789" y="6704028"/>
            <a:ext cx="2000251"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1" r:id="rId1"/>
    <p:sldLayoutId id="2147484042"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3" r:id="rId12"/>
    <p:sldLayoutId id="2147484045" r:id="rId13"/>
  </p:sldLayoutIdLst>
  <p:transition spd="med">
    <p:fade/>
  </p:transition>
  <p:timing>
    <p:tnLst>
      <p:par>
        <p:cTn id="1" dur="indefinite" restart="never" nodeType="tmRoot"/>
      </p:par>
    </p:tnLst>
  </p:timing>
  <p:hf hdr="0"/>
  <p:txStyles>
    <p:titleStyle>
      <a:lvl1pPr algn="l" defTabSz="1040415" rtl="0" eaLnBrk="0" fontAlgn="base" hangingPunct="0">
        <a:lnSpc>
          <a:spcPct val="110000"/>
        </a:lnSpc>
        <a:spcBef>
          <a:spcPct val="0"/>
        </a:spcBef>
        <a:spcAft>
          <a:spcPct val="0"/>
        </a:spcAft>
        <a:defRPr sz="2500">
          <a:solidFill>
            <a:schemeClr val="accent1"/>
          </a:solidFill>
          <a:latin typeface="+mj-lt"/>
          <a:ea typeface="+mj-ea"/>
          <a:cs typeface="+mj-cs"/>
        </a:defRPr>
      </a:lvl1pPr>
      <a:lvl2pPr algn="l" defTabSz="1040415"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2pPr>
      <a:lvl3pPr algn="l" defTabSz="1040415"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3pPr>
      <a:lvl4pPr algn="l" defTabSz="1040415"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4pPr>
      <a:lvl5pPr algn="l" defTabSz="1040415"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5pPr>
      <a:lvl6pPr marL="456069" algn="l" defTabSz="1040415"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2135" algn="l" defTabSz="1040415"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68215" algn="l" defTabSz="1040415"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4286" algn="l" defTabSz="1040415"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marL="342054" indent="-342054" algn="l" defTabSz="1040415" rtl="0" eaLnBrk="0" fontAlgn="base" hangingPunct="0">
        <a:lnSpc>
          <a:spcPct val="115000"/>
        </a:lnSpc>
        <a:spcBef>
          <a:spcPct val="0"/>
        </a:spcBef>
        <a:spcAft>
          <a:spcPct val="0"/>
        </a:spcAft>
        <a:defRPr sz="1500">
          <a:solidFill>
            <a:schemeClr val="tx1"/>
          </a:solidFill>
          <a:latin typeface="+mn-lt"/>
          <a:ea typeface="+mn-ea"/>
          <a:cs typeface="+mn-cs"/>
        </a:defRPr>
      </a:lvl1pPr>
      <a:lvl2pPr marL="178943" indent="-177358" algn="l" defTabSz="1040415" rtl="0" eaLnBrk="0" fontAlgn="base" hangingPunct="0">
        <a:lnSpc>
          <a:spcPct val="115000"/>
        </a:lnSpc>
        <a:spcBef>
          <a:spcPct val="0"/>
        </a:spcBef>
        <a:spcAft>
          <a:spcPct val="0"/>
        </a:spcAft>
        <a:buChar char="•"/>
        <a:defRPr sz="1500">
          <a:solidFill>
            <a:schemeClr val="tx1"/>
          </a:solidFill>
          <a:latin typeface="+mn-lt"/>
          <a:cs typeface="+mn-cs"/>
        </a:defRPr>
      </a:lvl2pPr>
      <a:lvl3pPr marL="354721" indent="-174194" algn="l" defTabSz="1040415" rtl="0" eaLnBrk="0" fontAlgn="base" hangingPunct="0">
        <a:lnSpc>
          <a:spcPct val="115000"/>
        </a:lnSpc>
        <a:spcBef>
          <a:spcPct val="0"/>
        </a:spcBef>
        <a:spcAft>
          <a:spcPct val="0"/>
        </a:spcAft>
        <a:buFont typeface="Arial" pitchFamily="34" charset="0"/>
        <a:buChar char="–"/>
        <a:defRPr sz="1500">
          <a:solidFill>
            <a:schemeClr val="tx1"/>
          </a:solidFill>
          <a:latin typeface="+mn-lt"/>
          <a:cs typeface="+mn-cs"/>
        </a:defRPr>
      </a:lvl3pPr>
      <a:lvl4pPr marL="536836" indent="-180528" algn="l" defTabSz="1040415" rtl="0" eaLnBrk="0" fontAlgn="base" hangingPunct="0">
        <a:lnSpc>
          <a:spcPct val="115000"/>
        </a:lnSpc>
        <a:spcBef>
          <a:spcPct val="0"/>
        </a:spcBef>
        <a:spcAft>
          <a:spcPct val="0"/>
        </a:spcAft>
        <a:buFont typeface="Arial" pitchFamily="34" charset="0"/>
        <a:buChar char="–"/>
        <a:defRPr sz="1500">
          <a:solidFill>
            <a:schemeClr val="tx1"/>
          </a:solidFill>
          <a:latin typeface="+mn-lt"/>
          <a:cs typeface="+mn-cs"/>
        </a:defRPr>
      </a:lvl4pPr>
      <a:lvl5pPr marL="538417" indent="1285870" algn="l" defTabSz="1040415" rtl="0" eaLnBrk="0" fontAlgn="base" hangingPunct="0">
        <a:lnSpc>
          <a:spcPct val="115000"/>
        </a:lnSpc>
        <a:spcBef>
          <a:spcPct val="0"/>
        </a:spcBef>
        <a:spcAft>
          <a:spcPct val="0"/>
        </a:spcAft>
        <a:buFont typeface="Arial" pitchFamily="34" charset="0"/>
        <a:defRPr sz="1500">
          <a:solidFill>
            <a:schemeClr val="tx1"/>
          </a:solidFill>
          <a:latin typeface="+mn-lt"/>
          <a:cs typeface="+mn-cs"/>
        </a:defRPr>
      </a:lvl5pPr>
      <a:lvl6pPr marL="1175019" indent="-180528" algn="l" defTabSz="1040415"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1090" indent="-180528" algn="l" defTabSz="1040415"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87162" indent="-180528" algn="l" defTabSz="1040415"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3236" indent="-180528" algn="l" defTabSz="1040415"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fr-FR"/>
      </a:defPPr>
      <a:lvl1pPr marL="0" algn="l" defTabSz="912135" rtl="0" eaLnBrk="1" latinLnBrk="0" hangingPunct="1">
        <a:defRPr sz="1800" kern="1200">
          <a:solidFill>
            <a:schemeClr val="tx1"/>
          </a:solidFill>
          <a:latin typeface="+mn-lt"/>
          <a:ea typeface="+mn-ea"/>
          <a:cs typeface="+mn-cs"/>
        </a:defRPr>
      </a:lvl1pPr>
      <a:lvl2pPr marL="456069" algn="l" defTabSz="912135" rtl="0" eaLnBrk="1" latinLnBrk="0" hangingPunct="1">
        <a:defRPr sz="1800" kern="1200">
          <a:solidFill>
            <a:schemeClr val="tx1"/>
          </a:solidFill>
          <a:latin typeface="+mn-lt"/>
          <a:ea typeface="+mn-ea"/>
          <a:cs typeface="+mn-cs"/>
        </a:defRPr>
      </a:lvl2pPr>
      <a:lvl3pPr marL="912135" algn="l" defTabSz="912135" rtl="0" eaLnBrk="1" latinLnBrk="0" hangingPunct="1">
        <a:defRPr sz="1800" kern="1200">
          <a:solidFill>
            <a:schemeClr val="tx1"/>
          </a:solidFill>
          <a:latin typeface="+mn-lt"/>
          <a:ea typeface="+mn-ea"/>
          <a:cs typeface="+mn-cs"/>
        </a:defRPr>
      </a:lvl3pPr>
      <a:lvl4pPr marL="1368215" algn="l" defTabSz="912135" rtl="0" eaLnBrk="1" latinLnBrk="0" hangingPunct="1">
        <a:defRPr sz="1800" kern="1200">
          <a:solidFill>
            <a:schemeClr val="tx1"/>
          </a:solidFill>
          <a:latin typeface="+mn-lt"/>
          <a:ea typeface="+mn-ea"/>
          <a:cs typeface="+mn-cs"/>
        </a:defRPr>
      </a:lvl4pPr>
      <a:lvl5pPr marL="1824286" algn="l" defTabSz="912135" rtl="0" eaLnBrk="1" latinLnBrk="0" hangingPunct="1">
        <a:defRPr sz="1800" kern="1200">
          <a:solidFill>
            <a:schemeClr val="tx1"/>
          </a:solidFill>
          <a:latin typeface="+mn-lt"/>
          <a:ea typeface="+mn-ea"/>
          <a:cs typeface="+mn-cs"/>
        </a:defRPr>
      </a:lvl5pPr>
      <a:lvl6pPr marL="2280360" algn="l" defTabSz="912135" rtl="0" eaLnBrk="1" latinLnBrk="0" hangingPunct="1">
        <a:defRPr sz="1800" kern="1200">
          <a:solidFill>
            <a:schemeClr val="tx1"/>
          </a:solidFill>
          <a:latin typeface="+mn-lt"/>
          <a:ea typeface="+mn-ea"/>
          <a:cs typeface="+mn-cs"/>
        </a:defRPr>
      </a:lvl6pPr>
      <a:lvl7pPr marL="2736432" algn="l" defTabSz="912135" rtl="0" eaLnBrk="1" latinLnBrk="0" hangingPunct="1">
        <a:defRPr sz="1800" kern="1200">
          <a:solidFill>
            <a:schemeClr val="tx1"/>
          </a:solidFill>
          <a:latin typeface="+mn-lt"/>
          <a:ea typeface="+mn-ea"/>
          <a:cs typeface="+mn-cs"/>
        </a:defRPr>
      </a:lvl7pPr>
      <a:lvl8pPr marL="3192503" algn="l" defTabSz="912135" rtl="0" eaLnBrk="1" latinLnBrk="0" hangingPunct="1">
        <a:defRPr sz="1800" kern="1200">
          <a:solidFill>
            <a:schemeClr val="tx1"/>
          </a:solidFill>
          <a:latin typeface="+mn-lt"/>
          <a:ea typeface="+mn-ea"/>
          <a:cs typeface="+mn-cs"/>
        </a:defRPr>
      </a:lvl8pPr>
      <a:lvl9pPr marL="3648575" algn="l" defTabSz="91213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7236" y="127772"/>
            <a:ext cx="9540517" cy="87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050" tIns="52025" rIns="104050" bIns="52025" numCol="1" anchor="ctr" anchorCtr="0" compatLnSpc="1">
            <a:prstTxWarp prst="textNoShape">
              <a:avLst/>
            </a:prstTxWarp>
          </a:bodyPr>
          <a:lstStyle/>
          <a:p>
            <a:pPr lvl="0"/>
            <a:r>
              <a:rPr lang="en-GB"/>
              <a:t>Title presentation</a:t>
            </a:r>
          </a:p>
        </p:txBody>
      </p:sp>
      <p:sp>
        <p:nvSpPr>
          <p:cNvPr id="1028" name="Rectangle 3"/>
          <p:cNvSpPr>
            <a:spLocks noGrp="1" noChangeArrowheads="1"/>
          </p:cNvSpPr>
          <p:nvPr>
            <p:ph type="body" idx="1"/>
          </p:nvPr>
        </p:nvSpPr>
        <p:spPr bwMode="auto">
          <a:xfrm>
            <a:off x="534687" y="1410736"/>
            <a:ext cx="9948947" cy="56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050" tIns="52025" rIns="104050" bIns="52025" numCol="1" anchor="t" anchorCtr="0" compatLnSpc="1">
            <a:prstTxWarp prst="textNoShape">
              <a:avLst/>
            </a:prstTxWarp>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a:p>
            <a:pPr lvl="4"/>
            <a:endParaRPr lang="en-GB"/>
          </a:p>
        </p:txBody>
      </p:sp>
      <p:sp>
        <p:nvSpPr>
          <p:cNvPr id="2" name="Rectangle 4"/>
          <p:cNvSpPr>
            <a:spLocks noGrp="1" noChangeArrowheads="1"/>
          </p:cNvSpPr>
          <p:nvPr>
            <p:ph type="dt" sz="half" idx="2"/>
          </p:nvPr>
        </p:nvSpPr>
        <p:spPr bwMode="auto">
          <a:xfrm>
            <a:off x="40843" y="7193718"/>
            <a:ext cx="2188806"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50" tIns="52025" rIns="104050" bIns="52025" numCol="1" anchor="t" anchorCtr="0" compatLnSpc="1">
            <a:prstTxWarp prst="textNoShape">
              <a:avLst/>
            </a:prstTxWarp>
          </a:bodyPr>
          <a:lstStyle>
            <a:lvl1pPr>
              <a:spcBef>
                <a:spcPct val="0"/>
              </a:spcBef>
              <a:buSzTx/>
              <a:buFontTx/>
              <a:buNone/>
              <a:defRPr sz="1600">
                <a:solidFill>
                  <a:schemeClr val="bg1"/>
                </a:solidFill>
              </a:defRPr>
            </a:lvl1pPr>
          </a:lstStyle>
          <a:p>
            <a:pPr algn="l">
              <a:lnSpc>
                <a:spcPct val="100000"/>
              </a:lnSpc>
              <a:defRPr/>
            </a:pPr>
            <a:fld id="{09DB909E-AE45-4B67-96BA-0333E26CEE2A}" type="datetime1">
              <a:rPr lang="en-GB" altLang="en-US">
                <a:solidFill>
                  <a:srgbClr val="FFFFFF"/>
                </a:solidFill>
                <a:latin typeface="Calibri" pitchFamily="34" charset="0"/>
                <a:ea typeface="MS PGothic" pitchFamily="34" charset="-128"/>
              </a:rPr>
              <a:pPr algn="l">
                <a:lnSpc>
                  <a:spcPct val="100000"/>
                </a:lnSpc>
                <a:defRPr/>
              </a:pPr>
              <a:t>26/11/2015</a:t>
            </a:fld>
            <a:endParaRPr lang="en-GB" altLang="en-US">
              <a:solidFill>
                <a:srgbClr val="FFFFFF"/>
              </a:solidFill>
              <a:latin typeface="Calibri" pitchFamily="34" charset="0"/>
              <a:ea typeface="MS PGothic" pitchFamily="34" charset="-128"/>
            </a:endParaRPr>
          </a:p>
        </p:txBody>
      </p:sp>
      <p:sp>
        <p:nvSpPr>
          <p:cNvPr id="1029" name="Rectangle 5"/>
          <p:cNvSpPr>
            <a:spLocks noGrp="1" noChangeArrowheads="1"/>
          </p:cNvSpPr>
          <p:nvPr>
            <p:ph type="ftr" sz="quarter" idx="3"/>
          </p:nvPr>
        </p:nvSpPr>
        <p:spPr bwMode="auto">
          <a:xfrm>
            <a:off x="2315047" y="7193718"/>
            <a:ext cx="6399331"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50" tIns="52025" rIns="104050" bIns="52025" numCol="1" anchor="t" anchorCtr="0" compatLnSpc="1">
            <a:prstTxWarp prst="textNoShape">
              <a:avLst/>
            </a:prstTxWarp>
          </a:bodyPr>
          <a:lstStyle>
            <a:lvl1pPr algn="ctr">
              <a:spcBef>
                <a:spcPct val="0"/>
              </a:spcBef>
              <a:buSzTx/>
              <a:buFontTx/>
              <a:buNone/>
              <a:defRPr sz="1600">
                <a:solidFill>
                  <a:schemeClr val="bg1"/>
                </a:solidFill>
                <a:latin typeface="+mn-lt"/>
                <a:ea typeface="+mn-ea"/>
              </a:defRPr>
            </a:lvl1pPr>
          </a:lstStyle>
          <a:p>
            <a:pPr>
              <a:lnSpc>
                <a:spcPct val="100000"/>
              </a:lnSpc>
              <a:defRPr/>
            </a:pPr>
            <a:r>
              <a:rPr lang="en-GB" altLang="en-US">
                <a:solidFill>
                  <a:srgbClr val="FFFFFF"/>
                </a:solidFill>
              </a:rPr>
              <a:t>change via "view" &gt; "header and footer"</a:t>
            </a:r>
          </a:p>
        </p:txBody>
      </p:sp>
      <p:sp>
        <p:nvSpPr>
          <p:cNvPr id="1030" name="Rectangle 6"/>
          <p:cNvSpPr>
            <a:spLocks noGrp="1" noChangeArrowheads="1"/>
          </p:cNvSpPr>
          <p:nvPr>
            <p:ph type="sldNum" sz="quarter" idx="4"/>
          </p:nvPr>
        </p:nvSpPr>
        <p:spPr bwMode="auto">
          <a:xfrm>
            <a:off x="8714381" y="7193718"/>
            <a:ext cx="1979022"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50" tIns="52025" rIns="104050" bIns="52025" numCol="1" anchor="t" anchorCtr="0" compatLnSpc="1">
            <a:prstTxWarp prst="textNoShape">
              <a:avLst/>
            </a:prstTxWarp>
          </a:bodyPr>
          <a:lstStyle>
            <a:lvl1pPr algn="r">
              <a:spcBef>
                <a:spcPct val="0"/>
              </a:spcBef>
              <a:buSzTx/>
              <a:buFontTx/>
              <a:buNone/>
              <a:defRPr sz="1600">
                <a:solidFill>
                  <a:schemeClr val="bg1"/>
                </a:solidFill>
              </a:defRPr>
            </a:lvl1pPr>
          </a:lstStyle>
          <a:p>
            <a:pPr>
              <a:lnSpc>
                <a:spcPct val="100000"/>
              </a:lnSpc>
              <a:defRPr/>
            </a:pPr>
            <a:fld id="{84D25C09-AC41-4DDC-BC93-9B7BD9A188F0}" type="slidenum">
              <a:rPr lang="en-GB" altLang="en-US">
                <a:solidFill>
                  <a:srgbClr val="FFFFFF"/>
                </a:solidFill>
                <a:latin typeface="Calibri" pitchFamily="34" charset="0"/>
                <a:ea typeface="MS PGothic" pitchFamily="34" charset="-128"/>
              </a:rPr>
              <a:pPr>
                <a:lnSpc>
                  <a:spcPct val="100000"/>
                </a:lnSpc>
                <a:defRPr/>
              </a:pPr>
              <a:t>‹#›</a:t>
            </a:fld>
            <a:endParaRPr lang="en-GB" altLang="en-US">
              <a:solidFill>
                <a:srgbClr val="FFFFFF"/>
              </a:solidFill>
              <a:latin typeface="Calibri" pitchFamily="34" charset="0"/>
              <a:ea typeface="MS PGothic" pitchFamily="34" charset="-128"/>
            </a:endParaRPr>
          </a:p>
        </p:txBody>
      </p:sp>
    </p:spTree>
    <p:extLst>
      <p:ext uri="{BB962C8B-B14F-4D97-AF65-F5344CB8AC3E}">
        <p14:creationId xmlns:p14="http://schemas.microsoft.com/office/powerpoint/2010/main" val="3359220201"/>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Lst>
  <p:timing>
    <p:tnLst>
      <p:par>
        <p:cTn id="1" dur="indefinite" restart="never" nodeType="tmRoot"/>
      </p:par>
    </p:tnLst>
  </p:timing>
  <p:hf hdr="0"/>
  <p:txStyles>
    <p:titleStyle>
      <a:lvl1pPr algn="l" rtl="0" eaLnBrk="0" fontAlgn="base" hangingPunct="0">
        <a:lnSpc>
          <a:spcPct val="75000"/>
        </a:lnSpc>
        <a:spcBef>
          <a:spcPct val="0"/>
        </a:spcBef>
        <a:spcAft>
          <a:spcPct val="0"/>
        </a:spcAft>
        <a:defRPr sz="4100">
          <a:solidFill>
            <a:schemeClr val="bg1"/>
          </a:solidFill>
          <a:latin typeface="+mj-lt"/>
          <a:ea typeface="MS PGothic" pitchFamily="34" charset="-128"/>
          <a:cs typeface="+mj-cs"/>
        </a:defRPr>
      </a:lvl1pPr>
      <a:lvl2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2pPr>
      <a:lvl3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3pPr>
      <a:lvl4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4pPr>
      <a:lvl5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5pPr>
      <a:lvl6pPr marL="520242" algn="l" rtl="0" fontAlgn="base">
        <a:lnSpc>
          <a:spcPct val="75000"/>
        </a:lnSpc>
        <a:spcBef>
          <a:spcPct val="0"/>
        </a:spcBef>
        <a:spcAft>
          <a:spcPct val="0"/>
        </a:spcAft>
        <a:defRPr sz="4100">
          <a:solidFill>
            <a:schemeClr val="bg1"/>
          </a:solidFill>
          <a:latin typeface="Verdana" pitchFamily="34" charset="0"/>
        </a:defRPr>
      </a:lvl6pPr>
      <a:lvl7pPr marL="1040483" algn="l" rtl="0" fontAlgn="base">
        <a:lnSpc>
          <a:spcPct val="75000"/>
        </a:lnSpc>
        <a:spcBef>
          <a:spcPct val="0"/>
        </a:spcBef>
        <a:spcAft>
          <a:spcPct val="0"/>
        </a:spcAft>
        <a:defRPr sz="4100">
          <a:solidFill>
            <a:schemeClr val="bg1"/>
          </a:solidFill>
          <a:latin typeface="Verdana" pitchFamily="34" charset="0"/>
        </a:defRPr>
      </a:lvl7pPr>
      <a:lvl8pPr marL="1560725" algn="l" rtl="0" fontAlgn="base">
        <a:lnSpc>
          <a:spcPct val="75000"/>
        </a:lnSpc>
        <a:spcBef>
          <a:spcPct val="0"/>
        </a:spcBef>
        <a:spcAft>
          <a:spcPct val="0"/>
        </a:spcAft>
        <a:defRPr sz="4100">
          <a:solidFill>
            <a:schemeClr val="bg1"/>
          </a:solidFill>
          <a:latin typeface="Verdana" pitchFamily="34" charset="0"/>
        </a:defRPr>
      </a:lvl8pPr>
      <a:lvl9pPr marL="2080966" algn="l" rtl="0" fontAlgn="base">
        <a:lnSpc>
          <a:spcPct val="75000"/>
        </a:lnSpc>
        <a:spcBef>
          <a:spcPct val="0"/>
        </a:spcBef>
        <a:spcAft>
          <a:spcPct val="0"/>
        </a:spcAft>
        <a:defRPr sz="4100">
          <a:solidFill>
            <a:schemeClr val="bg1"/>
          </a:solidFill>
          <a:latin typeface="Verdana" pitchFamily="34" charset="0"/>
        </a:defRPr>
      </a:lvl9pPr>
    </p:titleStyle>
    <p:bodyStyle>
      <a:lvl1pPr marL="390179" indent="-390179" algn="l" rtl="0" eaLnBrk="0" fontAlgn="base" hangingPunct="0">
        <a:spcBef>
          <a:spcPct val="20000"/>
        </a:spcBef>
        <a:spcAft>
          <a:spcPct val="0"/>
        </a:spcAft>
        <a:buSzPct val="80000"/>
        <a:buBlip>
          <a:blip r:embed="rId17"/>
        </a:buBlip>
        <a:defRPr sz="3700">
          <a:solidFill>
            <a:srgbClr val="055685"/>
          </a:solidFill>
          <a:latin typeface="+mn-lt"/>
          <a:ea typeface="MS PGothic" pitchFamily="34" charset="-128"/>
          <a:cs typeface="+mn-cs"/>
        </a:defRPr>
      </a:lvl1pPr>
      <a:lvl2pPr marL="845391" indent="-325157" algn="l" rtl="0" eaLnBrk="0" fontAlgn="base" hangingPunct="0">
        <a:spcBef>
          <a:spcPct val="20000"/>
        </a:spcBef>
        <a:spcAft>
          <a:spcPct val="0"/>
        </a:spcAft>
        <a:buSzPct val="80000"/>
        <a:buBlip>
          <a:blip r:embed="rId18"/>
        </a:buBlip>
        <a:defRPr sz="3200">
          <a:solidFill>
            <a:srgbClr val="055685"/>
          </a:solidFill>
          <a:latin typeface="+mn-lt"/>
          <a:ea typeface="MS PGothic" pitchFamily="34" charset="-128"/>
        </a:defRPr>
      </a:lvl2pPr>
      <a:lvl3pPr marL="1300603" indent="-260120" algn="l" rtl="0" eaLnBrk="0" fontAlgn="base" hangingPunct="0">
        <a:spcBef>
          <a:spcPct val="20000"/>
        </a:spcBef>
        <a:spcAft>
          <a:spcPct val="0"/>
        </a:spcAft>
        <a:buSzPct val="80000"/>
        <a:buBlip>
          <a:blip r:embed="rId19"/>
        </a:buBlip>
        <a:defRPr sz="2700">
          <a:solidFill>
            <a:srgbClr val="055685"/>
          </a:solidFill>
          <a:latin typeface="+mn-lt"/>
          <a:ea typeface="MS PGothic" pitchFamily="34" charset="-128"/>
        </a:defRPr>
      </a:lvl3pPr>
      <a:lvl4pPr marL="1820845" indent="-260120" algn="l" rtl="0" eaLnBrk="0" fontAlgn="base" hangingPunct="0">
        <a:spcBef>
          <a:spcPct val="20000"/>
        </a:spcBef>
        <a:spcAft>
          <a:spcPct val="0"/>
        </a:spcAft>
        <a:buSzPct val="80000"/>
        <a:buBlip>
          <a:blip r:embed="rId20"/>
        </a:buBlip>
        <a:defRPr sz="2300">
          <a:solidFill>
            <a:srgbClr val="055685"/>
          </a:solidFill>
          <a:latin typeface="+mn-lt"/>
          <a:ea typeface="MS PGothic" pitchFamily="34" charset="-128"/>
        </a:defRPr>
      </a:lvl4pPr>
      <a:lvl5pPr marL="2341088" indent="-260120" algn="l" rtl="0" eaLnBrk="0" fontAlgn="base" hangingPunct="0">
        <a:spcBef>
          <a:spcPct val="20000"/>
        </a:spcBef>
        <a:spcAft>
          <a:spcPct val="0"/>
        </a:spcAft>
        <a:buSzPct val="80000"/>
        <a:buBlip>
          <a:blip r:embed="rId21"/>
        </a:buBlip>
        <a:defRPr sz="2300">
          <a:solidFill>
            <a:srgbClr val="055685"/>
          </a:solidFill>
          <a:latin typeface="+mn-lt"/>
          <a:ea typeface="MS PGothic" pitchFamily="34" charset="-128"/>
        </a:defRPr>
      </a:lvl5pPr>
      <a:lvl6pPr marL="2861327" indent="-260120" algn="l" rtl="0" fontAlgn="base">
        <a:spcBef>
          <a:spcPct val="20000"/>
        </a:spcBef>
        <a:spcAft>
          <a:spcPct val="0"/>
        </a:spcAft>
        <a:buSzPct val="80000"/>
        <a:buBlip>
          <a:blip r:embed="rId21"/>
        </a:buBlip>
        <a:defRPr sz="2300">
          <a:solidFill>
            <a:srgbClr val="055685"/>
          </a:solidFill>
          <a:latin typeface="+mn-lt"/>
        </a:defRPr>
      </a:lvl6pPr>
      <a:lvl7pPr marL="3381568" indent="-260120" algn="l" rtl="0" fontAlgn="base">
        <a:spcBef>
          <a:spcPct val="20000"/>
        </a:spcBef>
        <a:spcAft>
          <a:spcPct val="0"/>
        </a:spcAft>
        <a:buSzPct val="80000"/>
        <a:buBlip>
          <a:blip r:embed="rId21"/>
        </a:buBlip>
        <a:defRPr sz="2300">
          <a:solidFill>
            <a:srgbClr val="055685"/>
          </a:solidFill>
          <a:latin typeface="+mn-lt"/>
        </a:defRPr>
      </a:lvl7pPr>
      <a:lvl8pPr marL="3901810" indent="-260120" algn="l" rtl="0" fontAlgn="base">
        <a:spcBef>
          <a:spcPct val="20000"/>
        </a:spcBef>
        <a:spcAft>
          <a:spcPct val="0"/>
        </a:spcAft>
        <a:buSzPct val="80000"/>
        <a:buBlip>
          <a:blip r:embed="rId21"/>
        </a:buBlip>
        <a:defRPr sz="2300">
          <a:solidFill>
            <a:srgbClr val="055685"/>
          </a:solidFill>
          <a:latin typeface="+mn-lt"/>
        </a:defRPr>
      </a:lvl8pPr>
      <a:lvl9pPr marL="4422051" indent="-260120" algn="l" rtl="0" fontAlgn="base">
        <a:spcBef>
          <a:spcPct val="20000"/>
        </a:spcBef>
        <a:spcAft>
          <a:spcPct val="0"/>
        </a:spcAft>
        <a:buSzPct val="80000"/>
        <a:buBlip>
          <a:blip r:embed="rId21"/>
        </a:buBlip>
        <a:defRPr sz="2300">
          <a:solidFill>
            <a:srgbClr val="055685"/>
          </a:solidFill>
          <a:latin typeface="+mn-lt"/>
        </a:defRPr>
      </a:lvl9pPr>
    </p:bodyStyle>
    <p:otherStyle>
      <a:defPPr>
        <a:defRPr lang="en-US"/>
      </a:defPPr>
      <a:lvl1pPr marL="0" algn="l" defTabSz="1040483" rtl="0" eaLnBrk="1" latinLnBrk="0" hangingPunct="1">
        <a:defRPr sz="2100" kern="1200">
          <a:solidFill>
            <a:schemeClr val="tx1"/>
          </a:solidFill>
          <a:latin typeface="+mn-lt"/>
          <a:ea typeface="+mn-ea"/>
          <a:cs typeface="+mn-cs"/>
        </a:defRPr>
      </a:lvl1pPr>
      <a:lvl2pPr marL="520242" algn="l" defTabSz="1040483" rtl="0" eaLnBrk="1" latinLnBrk="0" hangingPunct="1">
        <a:defRPr sz="2100" kern="1200">
          <a:solidFill>
            <a:schemeClr val="tx1"/>
          </a:solidFill>
          <a:latin typeface="+mn-lt"/>
          <a:ea typeface="+mn-ea"/>
          <a:cs typeface="+mn-cs"/>
        </a:defRPr>
      </a:lvl2pPr>
      <a:lvl3pPr marL="1040483" algn="l" defTabSz="1040483" rtl="0" eaLnBrk="1" latinLnBrk="0" hangingPunct="1">
        <a:defRPr sz="2100" kern="1200">
          <a:solidFill>
            <a:schemeClr val="tx1"/>
          </a:solidFill>
          <a:latin typeface="+mn-lt"/>
          <a:ea typeface="+mn-ea"/>
          <a:cs typeface="+mn-cs"/>
        </a:defRPr>
      </a:lvl3pPr>
      <a:lvl4pPr marL="1560725" algn="l" defTabSz="1040483" rtl="0" eaLnBrk="1" latinLnBrk="0" hangingPunct="1">
        <a:defRPr sz="2100" kern="1200">
          <a:solidFill>
            <a:schemeClr val="tx1"/>
          </a:solidFill>
          <a:latin typeface="+mn-lt"/>
          <a:ea typeface="+mn-ea"/>
          <a:cs typeface="+mn-cs"/>
        </a:defRPr>
      </a:lvl4pPr>
      <a:lvl5pPr marL="2080966" algn="l" defTabSz="1040483" rtl="0" eaLnBrk="1" latinLnBrk="0" hangingPunct="1">
        <a:defRPr sz="2100" kern="1200">
          <a:solidFill>
            <a:schemeClr val="tx1"/>
          </a:solidFill>
          <a:latin typeface="+mn-lt"/>
          <a:ea typeface="+mn-ea"/>
          <a:cs typeface="+mn-cs"/>
        </a:defRPr>
      </a:lvl5pPr>
      <a:lvl6pPr marL="2601204" algn="l" defTabSz="1040483" rtl="0" eaLnBrk="1" latinLnBrk="0" hangingPunct="1">
        <a:defRPr sz="2100" kern="1200">
          <a:solidFill>
            <a:schemeClr val="tx1"/>
          </a:solidFill>
          <a:latin typeface="+mn-lt"/>
          <a:ea typeface="+mn-ea"/>
          <a:cs typeface="+mn-cs"/>
        </a:defRPr>
      </a:lvl6pPr>
      <a:lvl7pPr marL="3121449" algn="l" defTabSz="1040483" rtl="0" eaLnBrk="1" latinLnBrk="0" hangingPunct="1">
        <a:defRPr sz="2100" kern="1200">
          <a:solidFill>
            <a:schemeClr val="tx1"/>
          </a:solidFill>
          <a:latin typeface="+mn-lt"/>
          <a:ea typeface="+mn-ea"/>
          <a:cs typeface="+mn-cs"/>
        </a:defRPr>
      </a:lvl7pPr>
      <a:lvl8pPr marL="3641689" algn="l" defTabSz="1040483" rtl="0" eaLnBrk="1" latinLnBrk="0" hangingPunct="1">
        <a:defRPr sz="2100" kern="1200">
          <a:solidFill>
            <a:schemeClr val="tx1"/>
          </a:solidFill>
          <a:latin typeface="+mn-lt"/>
          <a:ea typeface="+mn-ea"/>
          <a:cs typeface="+mn-cs"/>
        </a:defRPr>
      </a:lvl8pPr>
      <a:lvl9pPr marL="4161927" algn="l" defTabSz="1040483"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7236" y="127772"/>
            <a:ext cx="9540517" cy="87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141" tIns="52071" rIns="104141" bIns="52071" numCol="1" anchor="ctr" anchorCtr="0" compatLnSpc="1">
            <a:prstTxWarp prst="textNoShape">
              <a:avLst/>
            </a:prstTxWarp>
          </a:bodyPr>
          <a:lstStyle/>
          <a:p>
            <a:pPr lvl="0"/>
            <a:r>
              <a:rPr lang="en-GB"/>
              <a:t>Title presentation</a:t>
            </a:r>
          </a:p>
        </p:txBody>
      </p:sp>
      <p:sp>
        <p:nvSpPr>
          <p:cNvPr id="1028" name="Rectangle 3"/>
          <p:cNvSpPr>
            <a:spLocks noGrp="1" noChangeArrowheads="1"/>
          </p:cNvSpPr>
          <p:nvPr>
            <p:ph type="body" idx="1"/>
          </p:nvPr>
        </p:nvSpPr>
        <p:spPr bwMode="auto">
          <a:xfrm>
            <a:off x="534681" y="1410736"/>
            <a:ext cx="9948947" cy="56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141" tIns="52071" rIns="104141" bIns="52071" numCol="1" anchor="t" anchorCtr="0" compatLnSpc="1">
            <a:prstTxWarp prst="textNoShape">
              <a:avLst/>
            </a:prstTxWarp>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a:p>
            <a:pPr lvl="4"/>
            <a:endParaRPr lang="en-GB"/>
          </a:p>
        </p:txBody>
      </p:sp>
      <p:sp>
        <p:nvSpPr>
          <p:cNvPr id="2" name="Rectangle 4"/>
          <p:cNvSpPr>
            <a:spLocks noGrp="1" noChangeArrowheads="1"/>
          </p:cNvSpPr>
          <p:nvPr>
            <p:ph type="dt" sz="half" idx="2"/>
          </p:nvPr>
        </p:nvSpPr>
        <p:spPr bwMode="auto">
          <a:xfrm>
            <a:off x="40843" y="7193712"/>
            <a:ext cx="2188806"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41" tIns="52071" rIns="104141" bIns="52071" numCol="1" anchor="t" anchorCtr="0" compatLnSpc="1">
            <a:prstTxWarp prst="textNoShape">
              <a:avLst/>
            </a:prstTxWarp>
          </a:bodyPr>
          <a:lstStyle>
            <a:lvl1pPr>
              <a:spcBef>
                <a:spcPct val="0"/>
              </a:spcBef>
              <a:buSzTx/>
              <a:buFontTx/>
              <a:buNone/>
              <a:defRPr sz="1600">
                <a:solidFill>
                  <a:schemeClr val="bg1"/>
                </a:solidFill>
              </a:defRPr>
            </a:lvl1pPr>
          </a:lstStyle>
          <a:p>
            <a:pPr algn="l">
              <a:lnSpc>
                <a:spcPct val="100000"/>
              </a:lnSpc>
              <a:defRPr/>
            </a:pPr>
            <a:fld id="{09DB909E-AE45-4B67-96BA-0333E26CEE2A}" type="datetime1">
              <a:rPr lang="en-GB" altLang="en-US">
                <a:solidFill>
                  <a:srgbClr val="FFFFFF"/>
                </a:solidFill>
                <a:latin typeface="Calibri" pitchFamily="34" charset="0"/>
                <a:ea typeface="MS PGothic" pitchFamily="34" charset="-128"/>
              </a:rPr>
              <a:pPr algn="l">
                <a:lnSpc>
                  <a:spcPct val="100000"/>
                </a:lnSpc>
                <a:defRPr/>
              </a:pPr>
              <a:t>26/11/2015</a:t>
            </a:fld>
            <a:endParaRPr lang="en-GB" altLang="en-US">
              <a:solidFill>
                <a:srgbClr val="FFFFFF"/>
              </a:solidFill>
              <a:latin typeface="Calibri" pitchFamily="34" charset="0"/>
              <a:ea typeface="MS PGothic" pitchFamily="34" charset="-128"/>
            </a:endParaRPr>
          </a:p>
        </p:txBody>
      </p:sp>
      <p:sp>
        <p:nvSpPr>
          <p:cNvPr id="1029" name="Rectangle 5"/>
          <p:cNvSpPr>
            <a:spLocks noGrp="1" noChangeArrowheads="1"/>
          </p:cNvSpPr>
          <p:nvPr>
            <p:ph type="ftr" sz="quarter" idx="3"/>
          </p:nvPr>
        </p:nvSpPr>
        <p:spPr bwMode="auto">
          <a:xfrm>
            <a:off x="2315047" y="7193712"/>
            <a:ext cx="6399331"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41" tIns="52071" rIns="104141" bIns="52071" numCol="1" anchor="t" anchorCtr="0" compatLnSpc="1">
            <a:prstTxWarp prst="textNoShape">
              <a:avLst/>
            </a:prstTxWarp>
          </a:bodyPr>
          <a:lstStyle>
            <a:lvl1pPr algn="ctr">
              <a:spcBef>
                <a:spcPct val="0"/>
              </a:spcBef>
              <a:buSzTx/>
              <a:buFontTx/>
              <a:buNone/>
              <a:defRPr sz="1600">
                <a:solidFill>
                  <a:schemeClr val="bg1"/>
                </a:solidFill>
                <a:latin typeface="+mn-lt"/>
                <a:ea typeface="+mn-ea"/>
              </a:defRPr>
            </a:lvl1pPr>
          </a:lstStyle>
          <a:p>
            <a:pPr>
              <a:lnSpc>
                <a:spcPct val="100000"/>
              </a:lnSpc>
              <a:defRPr/>
            </a:pPr>
            <a:r>
              <a:rPr lang="en-GB" altLang="en-US">
                <a:solidFill>
                  <a:srgbClr val="FFFFFF"/>
                </a:solidFill>
              </a:rPr>
              <a:t>change via "view" &gt; "header and footer"</a:t>
            </a:r>
          </a:p>
        </p:txBody>
      </p:sp>
      <p:sp>
        <p:nvSpPr>
          <p:cNvPr id="1030" name="Rectangle 6"/>
          <p:cNvSpPr>
            <a:spLocks noGrp="1" noChangeArrowheads="1"/>
          </p:cNvSpPr>
          <p:nvPr>
            <p:ph type="sldNum" sz="quarter" idx="4"/>
          </p:nvPr>
        </p:nvSpPr>
        <p:spPr bwMode="auto">
          <a:xfrm>
            <a:off x="8714381" y="7193712"/>
            <a:ext cx="1979022"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41" tIns="52071" rIns="104141" bIns="52071" numCol="1" anchor="t" anchorCtr="0" compatLnSpc="1">
            <a:prstTxWarp prst="textNoShape">
              <a:avLst/>
            </a:prstTxWarp>
          </a:bodyPr>
          <a:lstStyle>
            <a:lvl1pPr algn="r">
              <a:spcBef>
                <a:spcPct val="0"/>
              </a:spcBef>
              <a:buSzTx/>
              <a:buFontTx/>
              <a:buNone/>
              <a:defRPr sz="1600">
                <a:solidFill>
                  <a:schemeClr val="bg1"/>
                </a:solidFill>
              </a:defRPr>
            </a:lvl1pPr>
          </a:lstStyle>
          <a:p>
            <a:pPr>
              <a:lnSpc>
                <a:spcPct val="100000"/>
              </a:lnSpc>
              <a:defRPr/>
            </a:pPr>
            <a:fld id="{84D25C09-AC41-4DDC-BC93-9B7BD9A188F0}" type="slidenum">
              <a:rPr lang="en-GB" altLang="en-US">
                <a:solidFill>
                  <a:srgbClr val="FFFFFF"/>
                </a:solidFill>
                <a:latin typeface="Calibri" pitchFamily="34" charset="0"/>
                <a:ea typeface="MS PGothic" pitchFamily="34" charset="-128"/>
              </a:rPr>
              <a:pPr>
                <a:lnSpc>
                  <a:spcPct val="100000"/>
                </a:lnSpc>
                <a:defRPr/>
              </a:pPr>
              <a:t>‹#›</a:t>
            </a:fld>
            <a:endParaRPr lang="en-GB" altLang="en-US">
              <a:solidFill>
                <a:srgbClr val="FFFFFF"/>
              </a:solidFill>
              <a:latin typeface="Calibri" pitchFamily="34" charset="0"/>
              <a:ea typeface="MS PGothic" pitchFamily="34" charset="-128"/>
            </a:endParaRPr>
          </a:p>
        </p:txBody>
      </p:sp>
    </p:spTree>
    <p:extLst>
      <p:ext uri="{BB962C8B-B14F-4D97-AF65-F5344CB8AC3E}">
        <p14:creationId xmlns:p14="http://schemas.microsoft.com/office/powerpoint/2010/main" val="103043822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Lst>
  <p:timing>
    <p:tnLst>
      <p:par>
        <p:cTn id="1" dur="indefinite" restart="never" nodeType="tmRoot"/>
      </p:par>
    </p:tnLst>
  </p:timing>
  <p:hf hdr="0"/>
  <p:txStyles>
    <p:titleStyle>
      <a:lvl1pPr algn="l" rtl="0" eaLnBrk="0" fontAlgn="base" hangingPunct="0">
        <a:lnSpc>
          <a:spcPct val="75000"/>
        </a:lnSpc>
        <a:spcBef>
          <a:spcPct val="0"/>
        </a:spcBef>
        <a:spcAft>
          <a:spcPct val="0"/>
        </a:spcAft>
        <a:defRPr sz="4100">
          <a:solidFill>
            <a:schemeClr val="bg1"/>
          </a:solidFill>
          <a:latin typeface="+mj-lt"/>
          <a:ea typeface="MS PGothic" pitchFamily="34" charset="-128"/>
          <a:cs typeface="+mj-cs"/>
        </a:defRPr>
      </a:lvl1pPr>
      <a:lvl2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2pPr>
      <a:lvl3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3pPr>
      <a:lvl4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4pPr>
      <a:lvl5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5pPr>
      <a:lvl6pPr marL="520700" algn="l" rtl="0" fontAlgn="base">
        <a:lnSpc>
          <a:spcPct val="75000"/>
        </a:lnSpc>
        <a:spcBef>
          <a:spcPct val="0"/>
        </a:spcBef>
        <a:spcAft>
          <a:spcPct val="0"/>
        </a:spcAft>
        <a:defRPr sz="4100">
          <a:solidFill>
            <a:schemeClr val="bg1"/>
          </a:solidFill>
          <a:latin typeface="Verdana" pitchFamily="34" charset="0"/>
        </a:defRPr>
      </a:lvl6pPr>
      <a:lvl7pPr marL="1041401" algn="l" rtl="0" fontAlgn="base">
        <a:lnSpc>
          <a:spcPct val="75000"/>
        </a:lnSpc>
        <a:spcBef>
          <a:spcPct val="0"/>
        </a:spcBef>
        <a:spcAft>
          <a:spcPct val="0"/>
        </a:spcAft>
        <a:defRPr sz="4100">
          <a:solidFill>
            <a:schemeClr val="bg1"/>
          </a:solidFill>
          <a:latin typeface="Verdana" pitchFamily="34" charset="0"/>
        </a:defRPr>
      </a:lvl7pPr>
      <a:lvl8pPr marL="1562101" algn="l" rtl="0" fontAlgn="base">
        <a:lnSpc>
          <a:spcPct val="75000"/>
        </a:lnSpc>
        <a:spcBef>
          <a:spcPct val="0"/>
        </a:spcBef>
        <a:spcAft>
          <a:spcPct val="0"/>
        </a:spcAft>
        <a:defRPr sz="4100">
          <a:solidFill>
            <a:schemeClr val="bg1"/>
          </a:solidFill>
          <a:latin typeface="Verdana" pitchFamily="34" charset="0"/>
        </a:defRPr>
      </a:lvl8pPr>
      <a:lvl9pPr marL="2082803" algn="l" rtl="0" fontAlgn="base">
        <a:lnSpc>
          <a:spcPct val="75000"/>
        </a:lnSpc>
        <a:spcBef>
          <a:spcPct val="0"/>
        </a:spcBef>
        <a:spcAft>
          <a:spcPct val="0"/>
        </a:spcAft>
        <a:defRPr sz="4100">
          <a:solidFill>
            <a:schemeClr val="bg1"/>
          </a:solidFill>
          <a:latin typeface="Verdana" pitchFamily="34" charset="0"/>
        </a:defRPr>
      </a:lvl9pPr>
    </p:titleStyle>
    <p:bodyStyle>
      <a:lvl1pPr marL="390524" indent="-390524" algn="l" rtl="0" eaLnBrk="0" fontAlgn="base" hangingPunct="0">
        <a:spcBef>
          <a:spcPct val="20000"/>
        </a:spcBef>
        <a:spcAft>
          <a:spcPct val="0"/>
        </a:spcAft>
        <a:buSzPct val="80000"/>
        <a:buBlip>
          <a:blip r:embed="rId17"/>
        </a:buBlip>
        <a:defRPr sz="3700">
          <a:solidFill>
            <a:srgbClr val="055685"/>
          </a:solidFill>
          <a:latin typeface="+mn-lt"/>
          <a:ea typeface="MS PGothic" pitchFamily="34" charset="-128"/>
          <a:cs typeface="+mn-cs"/>
        </a:defRPr>
      </a:lvl1pPr>
      <a:lvl2pPr marL="846138" indent="-325442" algn="l" rtl="0" eaLnBrk="0" fontAlgn="base" hangingPunct="0">
        <a:spcBef>
          <a:spcPct val="20000"/>
        </a:spcBef>
        <a:spcAft>
          <a:spcPct val="0"/>
        </a:spcAft>
        <a:buSzPct val="80000"/>
        <a:buBlip>
          <a:blip r:embed="rId18"/>
        </a:buBlip>
        <a:defRPr sz="3200">
          <a:solidFill>
            <a:srgbClr val="055685"/>
          </a:solidFill>
          <a:latin typeface="+mn-lt"/>
          <a:ea typeface="MS PGothic" pitchFamily="34" charset="-128"/>
        </a:defRPr>
      </a:lvl2pPr>
      <a:lvl3pPr marL="1301751" indent="-260350" algn="l" rtl="0" eaLnBrk="0" fontAlgn="base" hangingPunct="0">
        <a:spcBef>
          <a:spcPct val="20000"/>
        </a:spcBef>
        <a:spcAft>
          <a:spcPct val="0"/>
        </a:spcAft>
        <a:buSzPct val="80000"/>
        <a:buBlip>
          <a:blip r:embed="rId19"/>
        </a:buBlip>
        <a:defRPr sz="2700">
          <a:solidFill>
            <a:srgbClr val="055685"/>
          </a:solidFill>
          <a:latin typeface="+mn-lt"/>
          <a:ea typeface="MS PGothic" pitchFamily="34" charset="-128"/>
        </a:defRPr>
      </a:lvl3pPr>
      <a:lvl4pPr marL="1822452" indent="-260350" algn="l" rtl="0" eaLnBrk="0" fontAlgn="base" hangingPunct="0">
        <a:spcBef>
          <a:spcPct val="20000"/>
        </a:spcBef>
        <a:spcAft>
          <a:spcPct val="0"/>
        </a:spcAft>
        <a:buSzPct val="80000"/>
        <a:buBlip>
          <a:blip r:embed="rId20"/>
        </a:buBlip>
        <a:defRPr sz="2300">
          <a:solidFill>
            <a:srgbClr val="055685"/>
          </a:solidFill>
          <a:latin typeface="+mn-lt"/>
          <a:ea typeface="MS PGothic" pitchFamily="34" charset="-128"/>
        </a:defRPr>
      </a:lvl4pPr>
      <a:lvl5pPr marL="2343153" indent="-260350" algn="l" rtl="0" eaLnBrk="0" fontAlgn="base" hangingPunct="0">
        <a:spcBef>
          <a:spcPct val="20000"/>
        </a:spcBef>
        <a:spcAft>
          <a:spcPct val="0"/>
        </a:spcAft>
        <a:buSzPct val="80000"/>
        <a:buBlip>
          <a:blip r:embed="rId21"/>
        </a:buBlip>
        <a:defRPr sz="2300">
          <a:solidFill>
            <a:srgbClr val="055685"/>
          </a:solidFill>
          <a:latin typeface="+mn-lt"/>
          <a:ea typeface="MS PGothic" pitchFamily="34" charset="-128"/>
        </a:defRPr>
      </a:lvl5pPr>
      <a:lvl6pPr marL="2863852" indent="-260350" algn="l" rtl="0" fontAlgn="base">
        <a:spcBef>
          <a:spcPct val="20000"/>
        </a:spcBef>
        <a:spcAft>
          <a:spcPct val="0"/>
        </a:spcAft>
        <a:buSzPct val="80000"/>
        <a:buBlip>
          <a:blip r:embed="rId21"/>
        </a:buBlip>
        <a:defRPr sz="2300">
          <a:solidFill>
            <a:srgbClr val="055685"/>
          </a:solidFill>
          <a:latin typeface="+mn-lt"/>
        </a:defRPr>
      </a:lvl6pPr>
      <a:lvl7pPr marL="3384552" indent="-260350" algn="l" rtl="0" fontAlgn="base">
        <a:spcBef>
          <a:spcPct val="20000"/>
        </a:spcBef>
        <a:spcAft>
          <a:spcPct val="0"/>
        </a:spcAft>
        <a:buSzPct val="80000"/>
        <a:buBlip>
          <a:blip r:embed="rId21"/>
        </a:buBlip>
        <a:defRPr sz="2300">
          <a:solidFill>
            <a:srgbClr val="055685"/>
          </a:solidFill>
          <a:latin typeface="+mn-lt"/>
        </a:defRPr>
      </a:lvl7pPr>
      <a:lvl8pPr marL="3905255" indent="-260350" algn="l" rtl="0" fontAlgn="base">
        <a:spcBef>
          <a:spcPct val="20000"/>
        </a:spcBef>
        <a:spcAft>
          <a:spcPct val="0"/>
        </a:spcAft>
        <a:buSzPct val="80000"/>
        <a:buBlip>
          <a:blip r:embed="rId21"/>
        </a:buBlip>
        <a:defRPr sz="2300">
          <a:solidFill>
            <a:srgbClr val="055685"/>
          </a:solidFill>
          <a:latin typeface="+mn-lt"/>
        </a:defRPr>
      </a:lvl8pPr>
      <a:lvl9pPr marL="4425954" indent="-260350" algn="l" rtl="0" fontAlgn="base">
        <a:spcBef>
          <a:spcPct val="20000"/>
        </a:spcBef>
        <a:spcAft>
          <a:spcPct val="0"/>
        </a:spcAft>
        <a:buSzPct val="80000"/>
        <a:buBlip>
          <a:blip r:embed="rId21"/>
        </a:buBlip>
        <a:defRPr sz="2300">
          <a:solidFill>
            <a:srgbClr val="055685"/>
          </a:solidFill>
          <a:latin typeface="+mn-lt"/>
        </a:defRPr>
      </a:lvl9pPr>
    </p:bodyStyle>
    <p:other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7236" y="127772"/>
            <a:ext cx="9540517" cy="87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214" tIns="52107" rIns="104214" bIns="52107" numCol="1" anchor="ctr" anchorCtr="0" compatLnSpc="1">
            <a:prstTxWarp prst="textNoShape">
              <a:avLst/>
            </a:prstTxWarp>
          </a:bodyPr>
          <a:lstStyle/>
          <a:p>
            <a:pPr lvl="0"/>
            <a:r>
              <a:rPr lang="en-GB"/>
              <a:t>Title presentation</a:t>
            </a:r>
          </a:p>
        </p:txBody>
      </p:sp>
      <p:sp>
        <p:nvSpPr>
          <p:cNvPr id="1028" name="Rectangle 3"/>
          <p:cNvSpPr>
            <a:spLocks noGrp="1" noChangeArrowheads="1"/>
          </p:cNvSpPr>
          <p:nvPr>
            <p:ph type="body" idx="1"/>
          </p:nvPr>
        </p:nvSpPr>
        <p:spPr bwMode="auto">
          <a:xfrm>
            <a:off x="534676" y="1410736"/>
            <a:ext cx="9948947" cy="56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214" tIns="52107" rIns="104214" bIns="52107" numCol="1" anchor="t" anchorCtr="0" compatLnSpc="1">
            <a:prstTxWarp prst="textNoShape">
              <a:avLst/>
            </a:prstTxWarp>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a:p>
            <a:pPr lvl="4"/>
            <a:endParaRPr lang="en-GB"/>
          </a:p>
        </p:txBody>
      </p:sp>
      <p:sp>
        <p:nvSpPr>
          <p:cNvPr id="2" name="Rectangle 4"/>
          <p:cNvSpPr>
            <a:spLocks noGrp="1" noChangeArrowheads="1"/>
          </p:cNvSpPr>
          <p:nvPr>
            <p:ph type="dt" sz="half" idx="2"/>
          </p:nvPr>
        </p:nvSpPr>
        <p:spPr bwMode="auto">
          <a:xfrm>
            <a:off x="40843" y="7193708"/>
            <a:ext cx="2188806"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14" tIns="52107" rIns="104214" bIns="52107" numCol="1" anchor="t" anchorCtr="0" compatLnSpc="1">
            <a:prstTxWarp prst="textNoShape">
              <a:avLst/>
            </a:prstTxWarp>
          </a:bodyPr>
          <a:lstStyle>
            <a:lvl1pPr eaLnBrk="1" hangingPunct="1">
              <a:spcBef>
                <a:spcPct val="0"/>
              </a:spcBef>
              <a:buSzTx/>
              <a:buFontTx/>
              <a:buNone/>
              <a:defRPr sz="1600">
                <a:solidFill>
                  <a:schemeClr val="bg1"/>
                </a:solidFill>
              </a:defRPr>
            </a:lvl1pPr>
          </a:lstStyle>
          <a:p>
            <a:pPr algn="l">
              <a:lnSpc>
                <a:spcPct val="100000"/>
              </a:lnSpc>
              <a:defRPr/>
            </a:pPr>
            <a:fld id="{86298571-3479-4331-9D8C-E1DFBADF1432}" type="datetime1">
              <a:rPr lang="en-GB" altLang="en-US">
                <a:solidFill>
                  <a:srgbClr val="FFFFFF"/>
                </a:solidFill>
                <a:latin typeface="Calibri" pitchFamily="34" charset="0"/>
                <a:ea typeface="MS PGothic" pitchFamily="34" charset="-128"/>
              </a:rPr>
              <a:pPr algn="l">
                <a:lnSpc>
                  <a:spcPct val="100000"/>
                </a:lnSpc>
                <a:defRPr/>
              </a:pPr>
              <a:t>26/11/2015</a:t>
            </a:fld>
            <a:endParaRPr lang="en-GB" altLang="en-US">
              <a:solidFill>
                <a:srgbClr val="FFFFFF"/>
              </a:solidFill>
              <a:latin typeface="Calibri" pitchFamily="34" charset="0"/>
              <a:ea typeface="MS PGothic" pitchFamily="34" charset="-128"/>
            </a:endParaRPr>
          </a:p>
        </p:txBody>
      </p:sp>
      <p:sp>
        <p:nvSpPr>
          <p:cNvPr id="1029" name="Rectangle 5"/>
          <p:cNvSpPr>
            <a:spLocks noGrp="1" noChangeArrowheads="1"/>
          </p:cNvSpPr>
          <p:nvPr>
            <p:ph type="ftr" sz="quarter" idx="3"/>
          </p:nvPr>
        </p:nvSpPr>
        <p:spPr bwMode="auto">
          <a:xfrm>
            <a:off x="2315047" y="7193708"/>
            <a:ext cx="6399331"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14" tIns="52107" rIns="104214" bIns="52107" numCol="1" anchor="t" anchorCtr="0" compatLnSpc="1">
            <a:prstTxWarp prst="textNoShape">
              <a:avLst/>
            </a:prstTxWarp>
          </a:bodyPr>
          <a:lstStyle>
            <a:lvl1pPr algn="ctr" eaLnBrk="1" hangingPunct="1">
              <a:spcBef>
                <a:spcPct val="0"/>
              </a:spcBef>
              <a:buSzTx/>
              <a:buFontTx/>
              <a:buNone/>
              <a:defRPr sz="1600">
                <a:solidFill>
                  <a:schemeClr val="bg1"/>
                </a:solidFill>
                <a:latin typeface="+mn-lt"/>
                <a:ea typeface="+mn-ea"/>
              </a:defRPr>
            </a:lvl1pPr>
          </a:lstStyle>
          <a:p>
            <a:pPr>
              <a:lnSpc>
                <a:spcPct val="100000"/>
              </a:lnSpc>
              <a:defRPr/>
            </a:pPr>
            <a:r>
              <a:rPr lang="en-GB" altLang="en-US">
                <a:solidFill>
                  <a:srgbClr val="FFFFFF"/>
                </a:solidFill>
              </a:rPr>
              <a:t>change via "view" &gt; "header and footer"</a:t>
            </a:r>
          </a:p>
        </p:txBody>
      </p:sp>
      <p:sp>
        <p:nvSpPr>
          <p:cNvPr id="1030" name="Rectangle 6"/>
          <p:cNvSpPr>
            <a:spLocks noGrp="1" noChangeArrowheads="1"/>
          </p:cNvSpPr>
          <p:nvPr>
            <p:ph type="sldNum" sz="quarter" idx="4"/>
          </p:nvPr>
        </p:nvSpPr>
        <p:spPr bwMode="auto">
          <a:xfrm>
            <a:off x="8714381" y="7193708"/>
            <a:ext cx="1979022"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14" tIns="52107" rIns="104214" bIns="52107" numCol="1" anchor="t" anchorCtr="0" compatLnSpc="1">
            <a:prstTxWarp prst="textNoShape">
              <a:avLst/>
            </a:prstTxWarp>
          </a:bodyPr>
          <a:lstStyle>
            <a:lvl1pPr algn="r" eaLnBrk="1" hangingPunct="1">
              <a:defRPr sz="1600">
                <a:solidFill>
                  <a:schemeClr val="bg1"/>
                </a:solidFill>
              </a:defRPr>
            </a:lvl1pPr>
          </a:lstStyle>
          <a:p>
            <a:pPr>
              <a:lnSpc>
                <a:spcPct val="100000"/>
              </a:lnSpc>
            </a:pPr>
            <a:fld id="{C2EB14C1-CF60-41AD-A3F8-4EABAD901C1C}" type="slidenum">
              <a:rPr lang="en-GB" altLang="en-US" smtClean="0">
                <a:solidFill>
                  <a:srgbClr val="FFFFFF"/>
                </a:solidFill>
                <a:latin typeface="Calibri" pitchFamily="34" charset="0"/>
                <a:ea typeface="MS PGothic" pitchFamily="34" charset="-128"/>
              </a:rPr>
              <a:pPr>
                <a:lnSpc>
                  <a:spcPct val="100000"/>
                </a:lnSpc>
              </a:pPr>
              <a:t>‹#›</a:t>
            </a:fld>
            <a:endParaRPr lang="en-GB" altLang="en-US" smtClean="0">
              <a:solidFill>
                <a:srgbClr val="FFFFFF"/>
              </a:solidFill>
              <a:latin typeface="Calibri" pitchFamily="34" charset="0"/>
              <a:ea typeface="MS PGothic" pitchFamily="34" charset="-128"/>
            </a:endParaRPr>
          </a:p>
        </p:txBody>
      </p:sp>
    </p:spTree>
    <p:extLst>
      <p:ext uri="{BB962C8B-B14F-4D97-AF65-F5344CB8AC3E}">
        <p14:creationId xmlns:p14="http://schemas.microsoft.com/office/powerpoint/2010/main" val="134558894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Lst>
  <p:timing>
    <p:tnLst>
      <p:par>
        <p:cTn id="1" dur="indefinite" restart="never" nodeType="tmRoot"/>
      </p:par>
    </p:tnLst>
  </p:timing>
  <p:hf hdr="0"/>
  <p:txStyles>
    <p:titleStyle>
      <a:lvl1pPr algn="l" rtl="0" eaLnBrk="0" fontAlgn="base" hangingPunct="0">
        <a:lnSpc>
          <a:spcPct val="75000"/>
        </a:lnSpc>
        <a:spcBef>
          <a:spcPct val="0"/>
        </a:spcBef>
        <a:spcAft>
          <a:spcPct val="0"/>
        </a:spcAft>
        <a:defRPr sz="4100">
          <a:solidFill>
            <a:schemeClr val="bg1"/>
          </a:solidFill>
          <a:latin typeface="+mj-lt"/>
          <a:ea typeface="MS PGothic" pitchFamily="34" charset="-128"/>
          <a:cs typeface="+mj-cs"/>
        </a:defRPr>
      </a:lvl1pPr>
      <a:lvl2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2pPr>
      <a:lvl3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3pPr>
      <a:lvl4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4pPr>
      <a:lvl5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5pPr>
      <a:lvl6pPr marL="521068" algn="l" rtl="0" fontAlgn="base">
        <a:lnSpc>
          <a:spcPct val="75000"/>
        </a:lnSpc>
        <a:spcBef>
          <a:spcPct val="0"/>
        </a:spcBef>
        <a:spcAft>
          <a:spcPct val="0"/>
        </a:spcAft>
        <a:defRPr sz="4100">
          <a:solidFill>
            <a:schemeClr val="bg1"/>
          </a:solidFill>
          <a:latin typeface="Verdana" pitchFamily="34" charset="0"/>
        </a:defRPr>
      </a:lvl6pPr>
      <a:lvl7pPr marL="1042136" algn="l" rtl="0" fontAlgn="base">
        <a:lnSpc>
          <a:spcPct val="75000"/>
        </a:lnSpc>
        <a:spcBef>
          <a:spcPct val="0"/>
        </a:spcBef>
        <a:spcAft>
          <a:spcPct val="0"/>
        </a:spcAft>
        <a:defRPr sz="4100">
          <a:solidFill>
            <a:schemeClr val="bg1"/>
          </a:solidFill>
          <a:latin typeface="Verdana" pitchFamily="34" charset="0"/>
        </a:defRPr>
      </a:lvl7pPr>
      <a:lvl8pPr marL="1563204" algn="l" rtl="0" fontAlgn="base">
        <a:lnSpc>
          <a:spcPct val="75000"/>
        </a:lnSpc>
        <a:spcBef>
          <a:spcPct val="0"/>
        </a:spcBef>
        <a:spcAft>
          <a:spcPct val="0"/>
        </a:spcAft>
        <a:defRPr sz="4100">
          <a:solidFill>
            <a:schemeClr val="bg1"/>
          </a:solidFill>
          <a:latin typeface="Verdana" pitchFamily="34" charset="0"/>
        </a:defRPr>
      </a:lvl8pPr>
      <a:lvl9pPr marL="2084273" algn="l" rtl="0" fontAlgn="base">
        <a:lnSpc>
          <a:spcPct val="75000"/>
        </a:lnSpc>
        <a:spcBef>
          <a:spcPct val="0"/>
        </a:spcBef>
        <a:spcAft>
          <a:spcPct val="0"/>
        </a:spcAft>
        <a:defRPr sz="4100">
          <a:solidFill>
            <a:schemeClr val="bg1"/>
          </a:solidFill>
          <a:latin typeface="Verdana" pitchFamily="34" charset="0"/>
        </a:defRPr>
      </a:lvl9pPr>
    </p:titleStyle>
    <p:bodyStyle>
      <a:lvl1pPr marL="390800" indent="-390800" algn="l" rtl="0" eaLnBrk="0" fontAlgn="base" hangingPunct="0">
        <a:spcBef>
          <a:spcPct val="20000"/>
        </a:spcBef>
        <a:spcAft>
          <a:spcPct val="0"/>
        </a:spcAft>
        <a:buSzPct val="80000"/>
        <a:buBlip>
          <a:blip r:embed="rId16"/>
        </a:buBlip>
        <a:defRPr sz="3700">
          <a:solidFill>
            <a:srgbClr val="055685"/>
          </a:solidFill>
          <a:latin typeface="+mn-lt"/>
          <a:ea typeface="MS PGothic" pitchFamily="34" charset="-128"/>
          <a:cs typeface="+mn-cs"/>
        </a:defRPr>
      </a:lvl1pPr>
      <a:lvl2pPr marL="846736" indent="-325670" algn="l" rtl="0" eaLnBrk="0" fontAlgn="base" hangingPunct="0">
        <a:spcBef>
          <a:spcPct val="20000"/>
        </a:spcBef>
        <a:spcAft>
          <a:spcPct val="0"/>
        </a:spcAft>
        <a:buSzPct val="80000"/>
        <a:buBlip>
          <a:blip r:embed="rId17"/>
        </a:buBlip>
        <a:defRPr sz="3200">
          <a:solidFill>
            <a:srgbClr val="055685"/>
          </a:solidFill>
          <a:latin typeface="+mn-lt"/>
          <a:ea typeface="MS PGothic" pitchFamily="34" charset="-128"/>
        </a:defRPr>
      </a:lvl2pPr>
      <a:lvl3pPr marL="1302670" indent="-260534" algn="l" rtl="0" eaLnBrk="0" fontAlgn="base" hangingPunct="0">
        <a:spcBef>
          <a:spcPct val="20000"/>
        </a:spcBef>
        <a:spcAft>
          <a:spcPct val="0"/>
        </a:spcAft>
        <a:buSzPct val="80000"/>
        <a:buBlip>
          <a:blip r:embed="rId18"/>
        </a:buBlip>
        <a:defRPr sz="2700">
          <a:solidFill>
            <a:srgbClr val="055685"/>
          </a:solidFill>
          <a:latin typeface="+mn-lt"/>
          <a:ea typeface="MS PGothic" pitchFamily="34" charset="-128"/>
        </a:defRPr>
      </a:lvl3pPr>
      <a:lvl4pPr marL="1823739" indent="-260534" algn="l" rtl="0" eaLnBrk="0" fontAlgn="base" hangingPunct="0">
        <a:spcBef>
          <a:spcPct val="20000"/>
        </a:spcBef>
        <a:spcAft>
          <a:spcPct val="0"/>
        </a:spcAft>
        <a:buSzPct val="80000"/>
        <a:buBlip>
          <a:blip r:embed="rId19"/>
        </a:buBlip>
        <a:defRPr sz="2300">
          <a:solidFill>
            <a:srgbClr val="055685"/>
          </a:solidFill>
          <a:latin typeface="+mn-lt"/>
          <a:ea typeface="MS PGothic" pitchFamily="34" charset="-128"/>
        </a:defRPr>
      </a:lvl4pPr>
      <a:lvl5pPr marL="2344806" indent="-260534" algn="l" rtl="0" eaLnBrk="0" fontAlgn="base" hangingPunct="0">
        <a:spcBef>
          <a:spcPct val="20000"/>
        </a:spcBef>
        <a:spcAft>
          <a:spcPct val="0"/>
        </a:spcAft>
        <a:buSzPct val="80000"/>
        <a:buBlip>
          <a:blip r:embed="rId20"/>
        </a:buBlip>
        <a:defRPr sz="2300">
          <a:solidFill>
            <a:srgbClr val="055685"/>
          </a:solidFill>
          <a:latin typeface="+mn-lt"/>
          <a:ea typeface="MS PGothic" pitchFamily="34" charset="-128"/>
        </a:defRPr>
      </a:lvl5pPr>
      <a:lvl6pPr marL="2865875" indent="-260534" algn="l" rtl="0" fontAlgn="base">
        <a:spcBef>
          <a:spcPct val="20000"/>
        </a:spcBef>
        <a:spcAft>
          <a:spcPct val="0"/>
        </a:spcAft>
        <a:buSzPct val="80000"/>
        <a:buBlip>
          <a:blip r:embed="rId20"/>
        </a:buBlip>
        <a:defRPr sz="2300">
          <a:solidFill>
            <a:srgbClr val="055685"/>
          </a:solidFill>
          <a:latin typeface="+mn-lt"/>
        </a:defRPr>
      </a:lvl6pPr>
      <a:lvl7pPr marL="3386941" indent="-260534" algn="l" rtl="0" fontAlgn="base">
        <a:spcBef>
          <a:spcPct val="20000"/>
        </a:spcBef>
        <a:spcAft>
          <a:spcPct val="0"/>
        </a:spcAft>
        <a:buSzPct val="80000"/>
        <a:buBlip>
          <a:blip r:embed="rId20"/>
        </a:buBlip>
        <a:defRPr sz="2300">
          <a:solidFill>
            <a:srgbClr val="055685"/>
          </a:solidFill>
          <a:latin typeface="+mn-lt"/>
        </a:defRPr>
      </a:lvl7pPr>
      <a:lvl8pPr marL="3908011" indent="-260534" algn="l" rtl="0" fontAlgn="base">
        <a:spcBef>
          <a:spcPct val="20000"/>
        </a:spcBef>
        <a:spcAft>
          <a:spcPct val="0"/>
        </a:spcAft>
        <a:buSzPct val="80000"/>
        <a:buBlip>
          <a:blip r:embed="rId20"/>
        </a:buBlip>
        <a:defRPr sz="2300">
          <a:solidFill>
            <a:srgbClr val="055685"/>
          </a:solidFill>
          <a:latin typeface="+mn-lt"/>
        </a:defRPr>
      </a:lvl8pPr>
      <a:lvl9pPr marL="4429079" indent="-260534" algn="l" rtl="0" fontAlgn="base">
        <a:spcBef>
          <a:spcPct val="20000"/>
        </a:spcBef>
        <a:spcAft>
          <a:spcPct val="0"/>
        </a:spcAft>
        <a:buSzPct val="80000"/>
        <a:buBlip>
          <a:blip r:embed="rId20"/>
        </a:buBlip>
        <a:defRPr sz="2300">
          <a:solidFill>
            <a:srgbClr val="055685"/>
          </a:solidFill>
          <a:latin typeface="+mn-lt"/>
        </a:defRPr>
      </a:lvl9pPr>
    </p:bodyStyle>
    <p:otherStyle>
      <a:defPPr>
        <a:defRPr lang="en-US"/>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7234" y="127772"/>
            <a:ext cx="9540517" cy="87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306" tIns="52153" rIns="104306" bIns="52153" numCol="1" anchor="ctr" anchorCtr="0" compatLnSpc="1">
            <a:prstTxWarp prst="textNoShape">
              <a:avLst/>
            </a:prstTxWarp>
          </a:bodyPr>
          <a:lstStyle/>
          <a:p>
            <a:pPr lvl="0"/>
            <a:r>
              <a:rPr lang="en-GB"/>
              <a:t>Title presentation</a:t>
            </a:r>
          </a:p>
        </p:txBody>
      </p:sp>
      <p:sp>
        <p:nvSpPr>
          <p:cNvPr id="1028" name="Rectangle 3"/>
          <p:cNvSpPr>
            <a:spLocks noGrp="1" noChangeArrowheads="1"/>
          </p:cNvSpPr>
          <p:nvPr>
            <p:ph type="body" idx="1"/>
          </p:nvPr>
        </p:nvSpPr>
        <p:spPr bwMode="auto">
          <a:xfrm>
            <a:off x="534671" y="1410736"/>
            <a:ext cx="9948947" cy="56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4306" tIns="52153" rIns="104306" bIns="52153" numCol="1" anchor="t" anchorCtr="0" compatLnSpc="1">
            <a:prstTxWarp prst="textNoShape">
              <a:avLst/>
            </a:prstTxWarp>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a:p>
            <a:pPr lvl="4"/>
            <a:endParaRPr lang="en-GB"/>
          </a:p>
        </p:txBody>
      </p:sp>
      <p:sp>
        <p:nvSpPr>
          <p:cNvPr id="2" name="Rectangle 4"/>
          <p:cNvSpPr>
            <a:spLocks noGrp="1" noChangeArrowheads="1"/>
          </p:cNvSpPr>
          <p:nvPr>
            <p:ph type="dt" sz="half" idx="2"/>
          </p:nvPr>
        </p:nvSpPr>
        <p:spPr bwMode="auto">
          <a:xfrm>
            <a:off x="40843" y="7193702"/>
            <a:ext cx="2188806"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spcBef>
                <a:spcPct val="0"/>
              </a:spcBef>
              <a:buSzTx/>
              <a:buFontTx/>
              <a:buNone/>
              <a:defRPr sz="1600">
                <a:solidFill>
                  <a:schemeClr val="bg1"/>
                </a:solidFill>
              </a:defRPr>
            </a:lvl1pPr>
          </a:lstStyle>
          <a:p>
            <a:pPr algn="l">
              <a:lnSpc>
                <a:spcPct val="100000"/>
              </a:lnSpc>
              <a:defRPr/>
            </a:pPr>
            <a:fld id="{09DB909E-AE45-4B67-96BA-0333E26CEE2A}" type="datetime1">
              <a:rPr lang="en-GB" altLang="en-US">
                <a:solidFill>
                  <a:srgbClr val="FFFFFF"/>
                </a:solidFill>
                <a:latin typeface="Calibri" pitchFamily="34" charset="0"/>
                <a:ea typeface="MS PGothic" pitchFamily="34" charset="-128"/>
              </a:rPr>
              <a:pPr algn="l">
                <a:lnSpc>
                  <a:spcPct val="100000"/>
                </a:lnSpc>
                <a:defRPr/>
              </a:pPr>
              <a:t>26/11/2015</a:t>
            </a:fld>
            <a:endParaRPr lang="en-GB" altLang="en-US">
              <a:solidFill>
                <a:srgbClr val="FFFFFF"/>
              </a:solidFill>
              <a:latin typeface="Calibri" pitchFamily="34" charset="0"/>
              <a:ea typeface="MS PGothic" pitchFamily="34" charset="-128"/>
            </a:endParaRPr>
          </a:p>
        </p:txBody>
      </p:sp>
      <p:sp>
        <p:nvSpPr>
          <p:cNvPr id="1029" name="Rectangle 5"/>
          <p:cNvSpPr>
            <a:spLocks noGrp="1" noChangeArrowheads="1"/>
          </p:cNvSpPr>
          <p:nvPr>
            <p:ph type="ftr" sz="quarter" idx="3"/>
          </p:nvPr>
        </p:nvSpPr>
        <p:spPr bwMode="auto">
          <a:xfrm>
            <a:off x="2315047" y="7193702"/>
            <a:ext cx="6399331"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ctr">
              <a:spcBef>
                <a:spcPct val="0"/>
              </a:spcBef>
              <a:buSzTx/>
              <a:buFontTx/>
              <a:buNone/>
              <a:defRPr sz="1600">
                <a:solidFill>
                  <a:schemeClr val="bg1"/>
                </a:solidFill>
                <a:latin typeface="+mn-lt"/>
                <a:ea typeface="+mn-ea"/>
              </a:defRPr>
            </a:lvl1pPr>
          </a:lstStyle>
          <a:p>
            <a:pPr>
              <a:lnSpc>
                <a:spcPct val="100000"/>
              </a:lnSpc>
              <a:defRPr/>
            </a:pPr>
            <a:r>
              <a:rPr lang="en-GB" altLang="en-US">
                <a:solidFill>
                  <a:srgbClr val="FFFFFF"/>
                </a:solidFill>
              </a:rPr>
              <a:t>change via "view" &gt; "header and footer"</a:t>
            </a:r>
          </a:p>
        </p:txBody>
      </p:sp>
      <p:sp>
        <p:nvSpPr>
          <p:cNvPr id="1030" name="Rectangle 6"/>
          <p:cNvSpPr>
            <a:spLocks noGrp="1" noChangeArrowheads="1"/>
          </p:cNvSpPr>
          <p:nvPr>
            <p:ph type="sldNum" sz="quarter" idx="4"/>
          </p:nvPr>
        </p:nvSpPr>
        <p:spPr bwMode="auto">
          <a:xfrm>
            <a:off x="8714379" y="7193702"/>
            <a:ext cx="1979022" cy="3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r">
              <a:spcBef>
                <a:spcPct val="0"/>
              </a:spcBef>
              <a:buSzTx/>
              <a:buFontTx/>
              <a:buNone/>
              <a:defRPr sz="1600">
                <a:solidFill>
                  <a:schemeClr val="bg1"/>
                </a:solidFill>
              </a:defRPr>
            </a:lvl1pPr>
          </a:lstStyle>
          <a:p>
            <a:pPr>
              <a:lnSpc>
                <a:spcPct val="100000"/>
              </a:lnSpc>
              <a:defRPr/>
            </a:pPr>
            <a:fld id="{84D25C09-AC41-4DDC-BC93-9B7BD9A188F0}" type="slidenum">
              <a:rPr lang="en-GB" altLang="en-US">
                <a:solidFill>
                  <a:srgbClr val="FFFFFF"/>
                </a:solidFill>
                <a:latin typeface="Calibri" pitchFamily="34" charset="0"/>
                <a:ea typeface="MS PGothic" pitchFamily="34" charset="-128"/>
              </a:rPr>
              <a:pPr>
                <a:lnSpc>
                  <a:spcPct val="100000"/>
                </a:lnSpc>
                <a:defRPr/>
              </a:pPr>
              <a:t>‹#›</a:t>
            </a:fld>
            <a:endParaRPr lang="en-GB" altLang="en-US">
              <a:solidFill>
                <a:srgbClr val="FFFFFF"/>
              </a:solidFill>
              <a:latin typeface="Calibri" pitchFamily="34" charset="0"/>
              <a:ea typeface="MS PGothic" pitchFamily="34" charset="-128"/>
            </a:endParaRPr>
          </a:p>
        </p:txBody>
      </p:sp>
    </p:spTree>
    <p:extLst>
      <p:ext uri="{BB962C8B-B14F-4D97-AF65-F5344CB8AC3E}">
        <p14:creationId xmlns:p14="http://schemas.microsoft.com/office/powerpoint/2010/main" val="248895339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Lst>
  <p:timing>
    <p:tnLst>
      <p:par>
        <p:cTn id="1" dur="indefinite" restart="never" nodeType="tmRoot"/>
      </p:par>
    </p:tnLst>
  </p:timing>
  <p:hf hdr="0"/>
  <p:txStyles>
    <p:titleStyle>
      <a:lvl1pPr algn="l" rtl="0" eaLnBrk="0" fontAlgn="base" hangingPunct="0">
        <a:lnSpc>
          <a:spcPct val="75000"/>
        </a:lnSpc>
        <a:spcBef>
          <a:spcPct val="0"/>
        </a:spcBef>
        <a:spcAft>
          <a:spcPct val="0"/>
        </a:spcAft>
        <a:defRPr sz="4100">
          <a:solidFill>
            <a:schemeClr val="bg1"/>
          </a:solidFill>
          <a:latin typeface="+mj-lt"/>
          <a:ea typeface="MS PGothic" pitchFamily="34" charset="-128"/>
          <a:cs typeface="+mj-cs"/>
        </a:defRPr>
      </a:lvl1pPr>
      <a:lvl2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2pPr>
      <a:lvl3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3pPr>
      <a:lvl4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4pPr>
      <a:lvl5pPr algn="l" rtl="0" eaLnBrk="0" fontAlgn="base" hangingPunct="0">
        <a:lnSpc>
          <a:spcPct val="75000"/>
        </a:lnSpc>
        <a:spcBef>
          <a:spcPct val="0"/>
        </a:spcBef>
        <a:spcAft>
          <a:spcPct val="0"/>
        </a:spcAft>
        <a:defRPr sz="4100">
          <a:solidFill>
            <a:schemeClr val="bg1"/>
          </a:solidFill>
          <a:latin typeface="Calibri" pitchFamily="34" charset="0"/>
          <a:ea typeface="MS PGothic" pitchFamily="34" charset="-128"/>
        </a:defRPr>
      </a:lvl5pPr>
      <a:lvl6pPr marL="521528" algn="l" rtl="0" fontAlgn="base">
        <a:lnSpc>
          <a:spcPct val="75000"/>
        </a:lnSpc>
        <a:spcBef>
          <a:spcPct val="0"/>
        </a:spcBef>
        <a:spcAft>
          <a:spcPct val="0"/>
        </a:spcAft>
        <a:defRPr sz="4100">
          <a:solidFill>
            <a:schemeClr val="bg1"/>
          </a:solidFill>
          <a:latin typeface="Verdana" pitchFamily="34" charset="0"/>
        </a:defRPr>
      </a:lvl6pPr>
      <a:lvl7pPr marL="1043056" algn="l" rtl="0" fontAlgn="base">
        <a:lnSpc>
          <a:spcPct val="75000"/>
        </a:lnSpc>
        <a:spcBef>
          <a:spcPct val="0"/>
        </a:spcBef>
        <a:spcAft>
          <a:spcPct val="0"/>
        </a:spcAft>
        <a:defRPr sz="4100">
          <a:solidFill>
            <a:schemeClr val="bg1"/>
          </a:solidFill>
          <a:latin typeface="Verdana" pitchFamily="34" charset="0"/>
        </a:defRPr>
      </a:lvl7pPr>
      <a:lvl8pPr marL="1564584" algn="l" rtl="0" fontAlgn="base">
        <a:lnSpc>
          <a:spcPct val="75000"/>
        </a:lnSpc>
        <a:spcBef>
          <a:spcPct val="0"/>
        </a:spcBef>
        <a:spcAft>
          <a:spcPct val="0"/>
        </a:spcAft>
        <a:defRPr sz="4100">
          <a:solidFill>
            <a:schemeClr val="bg1"/>
          </a:solidFill>
          <a:latin typeface="Verdana" pitchFamily="34" charset="0"/>
        </a:defRPr>
      </a:lvl8pPr>
      <a:lvl9pPr marL="2086112" algn="l" rtl="0" fontAlgn="base">
        <a:lnSpc>
          <a:spcPct val="75000"/>
        </a:lnSpc>
        <a:spcBef>
          <a:spcPct val="0"/>
        </a:spcBef>
        <a:spcAft>
          <a:spcPct val="0"/>
        </a:spcAft>
        <a:defRPr sz="4100">
          <a:solidFill>
            <a:schemeClr val="bg1"/>
          </a:solidFill>
          <a:latin typeface="Verdana" pitchFamily="34" charset="0"/>
        </a:defRPr>
      </a:lvl9pPr>
    </p:titleStyle>
    <p:bodyStyle>
      <a:lvl1pPr marL="391146" indent="-391146" algn="l" rtl="0" eaLnBrk="0" fontAlgn="base" hangingPunct="0">
        <a:spcBef>
          <a:spcPct val="20000"/>
        </a:spcBef>
        <a:spcAft>
          <a:spcPct val="0"/>
        </a:spcAft>
        <a:buSzPct val="80000"/>
        <a:buBlip>
          <a:blip r:embed="rId17"/>
        </a:buBlip>
        <a:defRPr sz="3700">
          <a:solidFill>
            <a:srgbClr val="055685"/>
          </a:solidFill>
          <a:latin typeface="+mn-lt"/>
          <a:ea typeface="MS PGothic" pitchFamily="34" charset="-128"/>
          <a:cs typeface="+mn-cs"/>
        </a:defRPr>
      </a:lvl1pPr>
      <a:lvl2pPr marL="847483" indent="-325955" algn="l" rtl="0" eaLnBrk="0" fontAlgn="base" hangingPunct="0">
        <a:spcBef>
          <a:spcPct val="20000"/>
        </a:spcBef>
        <a:spcAft>
          <a:spcPct val="0"/>
        </a:spcAft>
        <a:buSzPct val="80000"/>
        <a:buBlip>
          <a:blip r:embed="rId18"/>
        </a:buBlip>
        <a:defRPr sz="3200">
          <a:solidFill>
            <a:srgbClr val="055685"/>
          </a:solidFill>
          <a:latin typeface="+mn-lt"/>
          <a:ea typeface="MS PGothic" pitchFamily="34" charset="-128"/>
        </a:defRPr>
      </a:lvl2pPr>
      <a:lvl3pPr marL="1303820" indent="-260764" algn="l" rtl="0" eaLnBrk="0" fontAlgn="base" hangingPunct="0">
        <a:spcBef>
          <a:spcPct val="20000"/>
        </a:spcBef>
        <a:spcAft>
          <a:spcPct val="0"/>
        </a:spcAft>
        <a:buSzPct val="80000"/>
        <a:buBlip>
          <a:blip r:embed="rId19"/>
        </a:buBlip>
        <a:defRPr sz="2700">
          <a:solidFill>
            <a:srgbClr val="055685"/>
          </a:solidFill>
          <a:latin typeface="+mn-lt"/>
          <a:ea typeface="MS PGothic" pitchFamily="34" charset="-128"/>
        </a:defRPr>
      </a:lvl3pPr>
      <a:lvl4pPr marL="1825348" indent="-260764" algn="l" rtl="0" eaLnBrk="0" fontAlgn="base" hangingPunct="0">
        <a:spcBef>
          <a:spcPct val="20000"/>
        </a:spcBef>
        <a:spcAft>
          <a:spcPct val="0"/>
        </a:spcAft>
        <a:buSzPct val="80000"/>
        <a:buBlip>
          <a:blip r:embed="rId20"/>
        </a:buBlip>
        <a:defRPr sz="2300">
          <a:solidFill>
            <a:srgbClr val="055685"/>
          </a:solidFill>
          <a:latin typeface="+mn-lt"/>
          <a:ea typeface="MS PGothic" pitchFamily="34" charset="-128"/>
        </a:defRPr>
      </a:lvl4pPr>
      <a:lvl5pPr marL="2346876" indent="-260764" algn="l" rtl="0" eaLnBrk="0" fontAlgn="base" hangingPunct="0">
        <a:spcBef>
          <a:spcPct val="20000"/>
        </a:spcBef>
        <a:spcAft>
          <a:spcPct val="0"/>
        </a:spcAft>
        <a:buSzPct val="80000"/>
        <a:buBlip>
          <a:blip r:embed="rId21"/>
        </a:buBlip>
        <a:defRPr sz="2300">
          <a:solidFill>
            <a:srgbClr val="055685"/>
          </a:solidFill>
          <a:latin typeface="+mn-lt"/>
          <a:ea typeface="MS PGothic" pitchFamily="34" charset="-128"/>
        </a:defRPr>
      </a:lvl5pPr>
      <a:lvl6pPr marL="2868404" indent="-260764" algn="l" rtl="0" fontAlgn="base">
        <a:spcBef>
          <a:spcPct val="20000"/>
        </a:spcBef>
        <a:spcAft>
          <a:spcPct val="0"/>
        </a:spcAft>
        <a:buSzPct val="80000"/>
        <a:buBlip>
          <a:blip r:embed="rId21"/>
        </a:buBlip>
        <a:defRPr sz="2300">
          <a:solidFill>
            <a:srgbClr val="055685"/>
          </a:solidFill>
          <a:latin typeface="+mn-lt"/>
        </a:defRPr>
      </a:lvl6pPr>
      <a:lvl7pPr marL="3389932" indent="-260764" algn="l" rtl="0" fontAlgn="base">
        <a:spcBef>
          <a:spcPct val="20000"/>
        </a:spcBef>
        <a:spcAft>
          <a:spcPct val="0"/>
        </a:spcAft>
        <a:buSzPct val="80000"/>
        <a:buBlip>
          <a:blip r:embed="rId21"/>
        </a:buBlip>
        <a:defRPr sz="2300">
          <a:solidFill>
            <a:srgbClr val="055685"/>
          </a:solidFill>
          <a:latin typeface="+mn-lt"/>
        </a:defRPr>
      </a:lvl7pPr>
      <a:lvl8pPr marL="3911460" indent="-260764" algn="l" rtl="0" fontAlgn="base">
        <a:spcBef>
          <a:spcPct val="20000"/>
        </a:spcBef>
        <a:spcAft>
          <a:spcPct val="0"/>
        </a:spcAft>
        <a:buSzPct val="80000"/>
        <a:buBlip>
          <a:blip r:embed="rId21"/>
        </a:buBlip>
        <a:defRPr sz="2300">
          <a:solidFill>
            <a:srgbClr val="055685"/>
          </a:solidFill>
          <a:latin typeface="+mn-lt"/>
        </a:defRPr>
      </a:lvl8pPr>
      <a:lvl9pPr marL="4432988" indent="-260764" algn="l" rtl="0" fontAlgn="base">
        <a:spcBef>
          <a:spcPct val="20000"/>
        </a:spcBef>
        <a:spcAft>
          <a:spcPct val="0"/>
        </a:spcAft>
        <a:buSzPct val="80000"/>
        <a:buBlip>
          <a:blip r:embed="rId21"/>
        </a:buBlip>
        <a:defRPr sz="2300">
          <a:solidFill>
            <a:srgbClr val="055685"/>
          </a:solidFill>
          <a:latin typeface="+mn-lt"/>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png"/><Relationship Id="rId7" Type="http://schemas.openxmlformats.org/officeDocument/2006/relationships/image" Target="../media/image7.pn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4.jpeg"/><Relationship Id="rId5" Type="http://schemas.openxmlformats.org/officeDocument/2006/relationships/image" Target="../media/image26.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13" Type="http://schemas.openxmlformats.org/officeDocument/2006/relationships/image" Target="../media/image36.jpeg"/><Relationship Id="rId18" Type="http://schemas.openxmlformats.org/officeDocument/2006/relationships/image" Target="../media/image41.jpeg"/><Relationship Id="rId26" Type="http://schemas.openxmlformats.org/officeDocument/2006/relationships/image" Target="../media/image6.png"/><Relationship Id="rId3" Type="http://schemas.openxmlformats.org/officeDocument/2006/relationships/image" Target="../media/image4.jpeg"/><Relationship Id="rId21" Type="http://schemas.openxmlformats.org/officeDocument/2006/relationships/image" Target="../media/image44.jpeg"/><Relationship Id="rId34" Type="http://schemas.openxmlformats.org/officeDocument/2006/relationships/image" Target="../media/image51.pn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png"/><Relationship Id="rId25" Type="http://schemas.openxmlformats.org/officeDocument/2006/relationships/image" Target="../media/image47.jpeg"/><Relationship Id="rId33" Type="http://schemas.openxmlformats.org/officeDocument/2006/relationships/image" Target="../media/image50.png"/><Relationship Id="rId2" Type="http://schemas.openxmlformats.org/officeDocument/2006/relationships/notesSlide" Target="../notesSlides/notesSlide7.xml"/><Relationship Id="rId16" Type="http://schemas.openxmlformats.org/officeDocument/2006/relationships/image" Target="../media/image39.jpeg"/><Relationship Id="rId20" Type="http://schemas.openxmlformats.org/officeDocument/2006/relationships/image" Target="../media/image43.jpeg"/><Relationship Id="rId29"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29.jpeg"/><Relationship Id="rId11" Type="http://schemas.openxmlformats.org/officeDocument/2006/relationships/image" Target="../media/image34.jpeg"/><Relationship Id="rId24" Type="http://schemas.openxmlformats.org/officeDocument/2006/relationships/image" Target="../media/image46.jpeg"/><Relationship Id="rId32" Type="http://schemas.openxmlformats.org/officeDocument/2006/relationships/image" Target="../media/image49.pn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hyperlink" Target="http://www.onera.fr/" TargetMode="External"/><Relationship Id="rId28" Type="http://schemas.openxmlformats.org/officeDocument/2006/relationships/image" Target="../media/image8.png"/><Relationship Id="rId10" Type="http://schemas.openxmlformats.org/officeDocument/2006/relationships/image" Target="../media/image33.jpeg"/><Relationship Id="rId19" Type="http://schemas.openxmlformats.org/officeDocument/2006/relationships/image" Target="../media/image42.png"/><Relationship Id="rId31" Type="http://schemas.openxmlformats.org/officeDocument/2006/relationships/image" Target="../media/image48.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7.png"/><Relationship Id="rId30" Type="http://schemas.openxmlformats.org/officeDocument/2006/relationships/image" Target="../media/image10.png"/><Relationship Id="rId35" Type="http://schemas.openxmlformats.org/officeDocument/2006/relationships/image" Target="../media/image52.png"/><Relationship Id="rId8"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8.png"/><Relationship Id="rId11" Type="http://schemas.openxmlformats.org/officeDocument/2006/relationships/image" Target="../media/image54.png"/><Relationship Id="rId5" Type="http://schemas.openxmlformats.org/officeDocument/2006/relationships/image" Target="../media/image7.png"/><Relationship Id="rId10" Type="http://schemas.openxmlformats.org/officeDocument/2006/relationships/hyperlink" Target="http://easa.europa.eu/essi/ehest/wp-content/uploads/2014/10/EHEST-SMM-NC-Toolkit-v2-2014.zip" TargetMode="External"/><Relationship Id="rId4" Type="http://schemas.openxmlformats.org/officeDocument/2006/relationships/image" Target="../media/image6.pn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6.png"/><Relationship Id="rId4" Type="http://schemas.openxmlformats.org/officeDocument/2006/relationships/image" Target="../media/image22.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easa.europa.eu/essi/ehest/wp-content/uploads/2015/07/Helicopter-Flight-Inst-Manual-2ND-JULY-2015-FINAL.pdf"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2.jpeg"/><Relationship Id="rId4" Type="http://schemas.openxmlformats.org/officeDocument/2006/relationships/image" Target="../media/image57.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irbushelicoptersinc.com/images/products/AS350/AS350-15-lg.jp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texte 14"/>
          <p:cNvSpPr>
            <a:spLocks noGrp="1"/>
          </p:cNvSpPr>
          <p:nvPr>
            <p:ph type="body" sz="quarter" idx="10"/>
          </p:nvPr>
        </p:nvSpPr>
        <p:spPr>
          <a:xfrm>
            <a:off x="2898792" y="5581306"/>
            <a:ext cx="7343775" cy="508344"/>
          </a:xfrm>
        </p:spPr>
        <p:txBody>
          <a:bodyPr/>
          <a:lstStyle/>
          <a:p>
            <a:pPr marL="0" indent="0" eaLnBrk="1" hangingPunct="1"/>
            <a:r>
              <a:rPr lang="ru-RU" dirty="0"/>
              <a:t>Профессор д-р Томас </a:t>
            </a:r>
            <a:r>
              <a:rPr lang="ru-RU" dirty="0" smtClean="0"/>
              <a:t> </a:t>
            </a:r>
            <a:r>
              <a:rPr lang="ru-RU" dirty="0" err="1" smtClean="0"/>
              <a:t>Гогель</a:t>
            </a:r>
            <a:endParaRPr lang="ru-RU" dirty="0"/>
          </a:p>
          <a:p>
            <a:pPr marL="0" indent="0" eaLnBrk="1" hangingPunct="1"/>
            <a:r>
              <a:rPr lang="ru-RU" altLang="fr-FR" dirty="0"/>
              <a:t>Ноябрь</a:t>
            </a:r>
            <a:r>
              <a:rPr lang="en-US" altLang="fr-FR" dirty="0"/>
              <a:t> 2015</a:t>
            </a:r>
            <a:endParaRPr lang="fr-FR" altLang="fr-FR" dirty="0"/>
          </a:p>
        </p:txBody>
      </p:sp>
      <p:sp>
        <p:nvSpPr>
          <p:cNvPr id="12292" name="Rectangle 2"/>
          <p:cNvSpPr txBox="1">
            <a:spLocks noChangeArrowheads="1"/>
          </p:cNvSpPr>
          <p:nvPr/>
        </p:nvSpPr>
        <p:spPr bwMode="auto">
          <a:xfrm>
            <a:off x="2322365" y="2988545"/>
            <a:ext cx="7166322" cy="17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algn="r" eaLnBrk="1" hangingPunct="1">
              <a:lnSpc>
                <a:spcPct val="105000"/>
              </a:lnSpc>
              <a:spcBef>
                <a:spcPct val="20000"/>
              </a:spcBef>
            </a:pPr>
            <a:r>
              <a:rPr lang="ru-RU" sz="2400" dirty="0" smtClean="0">
                <a:solidFill>
                  <a:schemeClr val="accent1">
                    <a:lumMod val="75000"/>
                  </a:schemeClr>
                </a:solidFill>
              </a:rPr>
              <a:t>Взгляд </a:t>
            </a:r>
            <a:r>
              <a:rPr lang="en-US" sz="2400" dirty="0" smtClean="0">
                <a:solidFill>
                  <a:schemeClr val="accent1">
                    <a:lumMod val="75000"/>
                  </a:schemeClr>
                </a:solidFill>
              </a:rPr>
              <a:t>Airbus Helicopters</a:t>
            </a:r>
            <a:r>
              <a:rPr lang="ru-RU" sz="2400" dirty="0" smtClean="0">
                <a:solidFill>
                  <a:schemeClr val="accent1">
                    <a:lumMod val="75000"/>
                  </a:schemeClr>
                </a:solidFill>
              </a:rPr>
              <a:t> на вопросы безопасности полетов с точки зрения тенденций изменения законодательства</a:t>
            </a:r>
            <a:endParaRPr lang="en-US" sz="2400" dirty="0">
              <a:solidFill>
                <a:schemeClr val="accent1">
                  <a:lumMod val="75000"/>
                </a:schemeClr>
              </a:solidFill>
            </a:endParaRPr>
          </a:p>
          <a:p>
            <a:pPr algn="l" eaLnBrk="1" hangingPunct="1">
              <a:lnSpc>
                <a:spcPct val="105000"/>
              </a:lnSpc>
              <a:spcBef>
                <a:spcPct val="20000"/>
              </a:spcBef>
            </a:pPr>
            <a:r>
              <a:rPr lang="fr-FR" sz="3000" dirty="0">
                <a:solidFill>
                  <a:schemeClr val="accent1"/>
                </a:solidFill>
              </a:rPr>
              <a:t>	</a:t>
            </a:r>
          </a:p>
        </p:txBody>
      </p:sp>
      <p:sp>
        <p:nvSpPr>
          <p:cNvPr id="12293"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2"/>
          <p:cNvSpPr>
            <a:spLocks noGrp="1"/>
          </p:cNvSpPr>
          <p:nvPr>
            <p:ph type="sldNum" sz="quarter" idx="10"/>
          </p:nvPr>
        </p:nvSpPr>
        <p:spPr>
          <a:noFill/>
        </p:spPr>
        <p:txBody>
          <a:bodyPr/>
          <a:lstStyle>
            <a:lvl1pPr defTabSz="1038676" eaLnBrk="0" hangingPunct="0">
              <a:lnSpc>
                <a:spcPct val="115000"/>
              </a:lnSpc>
              <a:spcBef>
                <a:spcPct val="0"/>
              </a:spcBef>
              <a:defRPr sz="1700">
                <a:solidFill>
                  <a:schemeClr val="tx1"/>
                </a:solidFill>
                <a:latin typeface="Arial" charset="0"/>
                <a:cs typeface="Arial" charset="0"/>
              </a:defRPr>
            </a:lvl1pPr>
            <a:lvl2pPr marL="845391" indent="-325157" defTabSz="1038676" eaLnBrk="0" hangingPunct="0">
              <a:lnSpc>
                <a:spcPct val="115000"/>
              </a:lnSpc>
              <a:spcBef>
                <a:spcPct val="0"/>
              </a:spcBef>
              <a:buChar char="•"/>
              <a:defRPr sz="1700">
                <a:solidFill>
                  <a:schemeClr val="tx1"/>
                </a:solidFill>
                <a:latin typeface="Arial" charset="0"/>
                <a:cs typeface="Arial" charset="0"/>
              </a:defRPr>
            </a:lvl2pPr>
            <a:lvl3pPr marL="1300603"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3pPr>
            <a:lvl4pPr marL="1820845"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4pPr>
            <a:lvl5pPr marL="2341088"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5pPr>
            <a:lvl6pPr marL="2861327"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6pPr>
            <a:lvl7pPr marL="3381568"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7pPr>
            <a:lvl8pPr marL="3901810"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8pPr>
            <a:lvl9pPr marL="4422051"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9pPr>
          </a:lstStyle>
          <a:p>
            <a:pPr eaLnBrk="1" hangingPunct="1">
              <a:lnSpc>
                <a:spcPct val="100000"/>
              </a:lnSpc>
            </a:pPr>
            <a:fld id="{F3966644-6394-4EFC-879A-DA9CB4DAFB6C}" type="slidenum">
              <a:rPr lang="fr-FR" altLang="en-US" sz="900">
                <a:solidFill>
                  <a:srgbClr val="000000"/>
                </a:solidFill>
              </a:rPr>
              <a:pPr eaLnBrk="1" hangingPunct="1">
                <a:lnSpc>
                  <a:spcPct val="100000"/>
                </a:lnSpc>
              </a:pPr>
              <a:t>10</a:t>
            </a:fld>
            <a:endParaRPr lang="fr-FR" altLang="en-US" sz="900">
              <a:solidFill>
                <a:srgbClr val="00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4202349067"/>
              </p:ext>
            </p:extLst>
          </p:nvPr>
        </p:nvGraphicFramePr>
        <p:xfrm>
          <a:off x="882204" y="828303"/>
          <a:ext cx="8999513" cy="3430160"/>
        </p:xfrm>
        <a:graphic>
          <a:graphicData uri="http://schemas.openxmlformats.org/drawingml/2006/table">
            <a:tbl>
              <a:tblPr firstRow="1" bandRow="1">
                <a:tableStyleId>{5C22544A-7EE6-4342-B048-85BDC9FD1C3A}</a:tableStyleId>
              </a:tblPr>
              <a:tblGrid>
                <a:gridCol w="2086745"/>
                <a:gridCol w="1786654"/>
                <a:gridCol w="1768291"/>
                <a:gridCol w="1768291"/>
                <a:gridCol w="1589532"/>
              </a:tblGrid>
              <a:tr h="560094">
                <a:tc>
                  <a:txBody>
                    <a:bodyPr/>
                    <a:lstStyle/>
                    <a:p>
                      <a:r>
                        <a:rPr lang="ru-RU" sz="1600" dirty="0" smtClean="0"/>
                        <a:t>Варианты</a:t>
                      </a:r>
                      <a:endParaRPr lang="en-US" sz="1600" dirty="0"/>
                    </a:p>
                  </a:txBody>
                  <a:tcPr marL="106928" marR="106928" marT="50408" marB="50408"/>
                </a:tc>
                <a:tc>
                  <a:txBody>
                    <a:bodyPr/>
                    <a:lstStyle/>
                    <a:p>
                      <a:r>
                        <a:rPr lang="ru-RU" sz="1600" dirty="0" smtClean="0"/>
                        <a:t>Процедурный тренажер (</a:t>
                      </a:r>
                      <a:r>
                        <a:rPr lang="fr-FR" sz="1600" dirty="0" smtClean="0"/>
                        <a:t>FNPT</a:t>
                      </a:r>
                      <a:r>
                        <a:rPr lang="ru-RU" sz="1600" dirty="0" smtClean="0"/>
                        <a:t>)</a:t>
                      </a:r>
                      <a:endParaRPr lang="en-US" sz="1600" dirty="0"/>
                    </a:p>
                  </a:txBody>
                  <a:tcPr marL="106928" marR="106928" marT="50408" marB="50408"/>
                </a:tc>
                <a:tc>
                  <a:txBody>
                    <a:bodyPr/>
                    <a:lstStyle/>
                    <a:p>
                      <a:r>
                        <a:rPr lang="ru-RU" sz="1600" dirty="0" smtClean="0"/>
                        <a:t>Комплексный тренажер (</a:t>
                      </a:r>
                      <a:r>
                        <a:rPr lang="fr-FR" sz="1600" dirty="0" smtClean="0"/>
                        <a:t>FFS</a:t>
                      </a:r>
                      <a:r>
                        <a:rPr lang="ru-RU" sz="1600" dirty="0" smtClean="0"/>
                        <a:t>)</a:t>
                      </a:r>
                      <a:endParaRPr lang="en-US" sz="1600" dirty="0"/>
                    </a:p>
                  </a:txBody>
                  <a:tcPr marL="106928" marR="106928" marT="50408" marB="50408"/>
                </a:tc>
                <a:tc>
                  <a:txBody>
                    <a:bodyPr/>
                    <a:lstStyle/>
                    <a:p>
                      <a:r>
                        <a:rPr lang="ru-RU" sz="1600" dirty="0" smtClean="0"/>
                        <a:t>Учебные полеты на ВС</a:t>
                      </a:r>
                      <a:endParaRPr lang="en-US" sz="1600" dirty="0"/>
                    </a:p>
                  </a:txBody>
                  <a:tcPr marL="106928" marR="106928" marT="50408" marB="50408"/>
                </a:tc>
                <a:tc>
                  <a:txBody>
                    <a:bodyPr/>
                    <a:lstStyle/>
                    <a:p>
                      <a:r>
                        <a:rPr lang="ru-RU" sz="1600" dirty="0" smtClean="0"/>
                        <a:t>Итого</a:t>
                      </a:r>
                      <a:endParaRPr lang="en-US" sz="1600" dirty="0"/>
                    </a:p>
                  </a:txBody>
                  <a:tcPr marL="106928" marR="106928" marT="50408" marB="50408"/>
                </a:tc>
              </a:tr>
              <a:tr h="710416">
                <a:tc>
                  <a:txBody>
                    <a:bodyPr/>
                    <a:lstStyle/>
                    <a:p>
                      <a:r>
                        <a:rPr lang="fr-FR" sz="1600" dirty="0" smtClean="0"/>
                        <a:t>FNPT</a:t>
                      </a:r>
                      <a:r>
                        <a:rPr lang="ru-RU" sz="1600" dirty="0" smtClean="0"/>
                        <a:t> </a:t>
                      </a:r>
                      <a:r>
                        <a:rPr lang="fr-FR" sz="1600" dirty="0" smtClean="0"/>
                        <a:t>+</a:t>
                      </a:r>
                      <a:r>
                        <a:rPr lang="ru-RU" sz="1600" dirty="0" smtClean="0"/>
                        <a:t> </a:t>
                      </a:r>
                      <a:r>
                        <a:rPr lang="fr-FR" sz="1600" dirty="0" smtClean="0"/>
                        <a:t>FFS</a:t>
                      </a:r>
                      <a:r>
                        <a:rPr lang="ru-RU" sz="1600" dirty="0" smtClean="0"/>
                        <a:t> </a:t>
                      </a:r>
                      <a:r>
                        <a:rPr lang="fr-FR" sz="1600" dirty="0" smtClean="0"/>
                        <a:t>+</a:t>
                      </a:r>
                      <a:r>
                        <a:rPr lang="ru-RU" sz="1600" dirty="0" smtClean="0"/>
                        <a:t> учебные полеты на ВС</a:t>
                      </a:r>
                      <a:endParaRPr lang="en-US" sz="1600" dirty="0"/>
                    </a:p>
                  </a:txBody>
                  <a:tcPr marL="106928" marR="106928" marT="50408" marB="50408">
                    <a:solidFill>
                      <a:schemeClr val="accent6">
                        <a:lumMod val="60000"/>
                        <a:lumOff val="40000"/>
                      </a:schemeClr>
                    </a:solidFill>
                  </a:tcPr>
                </a:tc>
                <a:tc>
                  <a:txBody>
                    <a:bodyPr/>
                    <a:lstStyle/>
                    <a:p>
                      <a:r>
                        <a:rPr lang="fr-FR" sz="1600" dirty="0" smtClean="0"/>
                        <a:t>8</a:t>
                      </a:r>
                      <a:r>
                        <a:rPr lang="ru-RU" sz="1600" dirty="0" smtClean="0"/>
                        <a:t>ч</a:t>
                      </a:r>
                      <a:r>
                        <a:rPr lang="fr-FR" sz="1600" dirty="0" smtClean="0"/>
                        <a:t>00</a:t>
                      </a:r>
                      <a:r>
                        <a:rPr lang="ru-RU" sz="1600" dirty="0" smtClean="0"/>
                        <a:t>мин</a:t>
                      </a:r>
                      <a:endParaRPr lang="en-US" sz="1600" dirty="0"/>
                    </a:p>
                  </a:txBody>
                  <a:tcPr marL="106928" marR="106928" marT="50408" marB="50408">
                    <a:solidFill>
                      <a:schemeClr val="accent6">
                        <a:lumMod val="60000"/>
                        <a:lumOff val="40000"/>
                      </a:schemeClr>
                    </a:solidFill>
                  </a:tcPr>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11</a:t>
                      </a:r>
                      <a:r>
                        <a:rPr lang="ru-RU" sz="1600" dirty="0" smtClean="0"/>
                        <a:t>ч</a:t>
                      </a:r>
                      <a:r>
                        <a:rPr lang="fr-FR" sz="1600" dirty="0" smtClean="0"/>
                        <a:t>00</a:t>
                      </a:r>
                      <a:r>
                        <a:rPr lang="ru-RU" sz="1600" dirty="0" smtClean="0"/>
                        <a:t>мин</a:t>
                      </a:r>
                      <a:endParaRPr lang="en-US" sz="1600" dirty="0" smtClean="0"/>
                    </a:p>
                  </a:txBody>
                  <a:tcPr marL="106928" marR="106928" marT="50408" marB="50408">
                    <a:solidFill>
                      <a:schemeClr val="accent6">
                        <a:lumMod val="60000"/>
                        <a:lumOff val="40000"/>
                      </a:schemeClr>
                    </a:solidFill>
                  </a:tcPr>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3</a:t>
                      </a:r>
                      <a:r>
                        <a:rPr lang="ru-RU" sz="1600" dirty="0" smtClean="0"/>
                        <a:t>ч</a:t>
                      </a:r>
                      <a:r>
                        <a:rPr lang="fr-FR" sz="1600" dirty="0" smtClean="0"/>
                        <a:t>00</a:t>
                      </a:r>
                      <a:r>
                        <a:rPr lang="ru-RU" sz="1600" dirty="0" smtClean="0"/>
                        <a:t>мин</a:t>
                      </a:r>
                      <a:endParaRPr lang="en-US" sz="1600" dirty="0" smtClean="0"/>
                    </a:p>
                  </a:txBody>
                  <a:tcPr marL="106928" marR="106928" marT="50408" marB="50408">
                    <a:solidFill>
                      <a:schemeClr val="accent6">
                        <a:lumMod val="60000"/>
                        <a:lumOff val="40000"/>
                      </a:schemeClr>
                    </a:solidFill>
                  </a:tcPr>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22</a:t>
                      </a:r>
                      <a:r>
                        <a:rPr lang="ru-RU" sz="1600" dirty="0" smtClean="0"/>
                        <a:t>ч</a:t>
                      </a:r>
                      <a:r>
                        <a:rPr lang="fr-FR" sz="1600" dirty="0" smtClean="0"/>
                        <a:t>00</a:t>
                      </a:r>
                      <a:r>
                        <a:rPr lang="ru-RU" sz="1600" dirty="0" smtClean="0"/>
                        <a:t>мин</a:t>
                      </a:r>
                      <a:endParaRPr lang="en-US" sz="1600" dirty="0" smtClean="0"/>
                    </a:p>
                  </a:txBody>
                  <a:tcPr marL="106928" marR="106928" marT="50408" marB="50408">
                    <a:solidFill>
                      <a:schemeClr val="accent6">
                        <a:lumMod val="60000"/>
                        <a:lumOff val="40000"/>
                      </a:schemeClr>
                    </a:solidFill>
                  </a:tcPr>
                </a:tc>
              </a:tr>
              <a:tr h="560094">
                <a:tc>
                  <a:txBody>
                    <a:bodyPr/>
                    <a:lstStyle/>
                    <a:p>
                      <a:r>
                        <a:rPr lang="fr-FR" sz="1600" dirty="0" smtClean="0"/>
                        <a:t>FFS</a:t>
                      </a:r>
                      <a:r>
                        <a:rPr lang="ru-RU" sz="1600" dirty="0" smtClean="0"/>
                        <a:t> </a:t>
                      </a:r>
                      <a:r>
                        <a:rPr lang="fr-FR" sz="1600" dirty="0" smtClean="0"/>
                        <a:t>+</a:t>
                      </a:r>
                      <a:r>
                        <a:rPr lang="ru-RU" sz="1600" dirty="0" smtClean="0"/>
                        <a:t> учебные полеты на ВС</a:t>
                      </a:r>
                      <a:endParaRPr lang="en-US" sz="1600" dirty="0"/>
                    </a:p>
                  </a:txBody>
                  <a:tcPr marL="106928" marR="106928" marT="50408" marB="50408"/>
                </a:tc>
                <a:tc>
                  <a:txBody>
                    <a:bodyPr/>
                    <a:lstStyle/>
                    <a:p>
                      <a:endParaRPr lang="en-US" sz="1600" dirty="0"/>
                    </a:p>
                  </a:txBody>
                  <a:tcPr marL="106928" marR="106928" marT="50408" marB="50408"/>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14</a:t>
                      </a:r>
                      <a:r>
                        <a:rPr lang="ru-RU" sz="1600" dirty="0" smtClean="0"/>
                        <a:t>ч</a:t>
                      </a:r>
                      <a:r>
                        <a:rPr lang="fr-FR" sz="1600" dirty="0" smtClean="0"/>
                        <a:t>30</a:t>
                      </a:r>
                      <a:r>
                        <a:rPr lang="ru-RU" sz="1600" dirty="0" smtClean="0"/>
                        <a:t>мин</a:t>
                      </a:r>
                      <a:endParaRPr lang="en-US" sz="1600" dirty="0" smtClean="0"/>
                    </a:p>
                  </a:txBody>
                  <a:tcPr marL="106928" marR="106928" marT="50408" marB="50408"/>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3</a:t>
                      </a:r>
                      <a:r>
                        <a:rPr lang="ru-RU" sz="1600" dirty="0" smtClean="0"/>
                        <a:t>ч</a:t>
                      </a:r>
                      <a:r>
                        <a:rPr lang="fr-FR" sz="1600" dirty="0" smtClean="0"/>
                        <a:t>00</a:t>
                      </a:r>
                      <a:r>
                        <a:rPr lang="ru-RU" sz="1600" dirty="0" smtClean="0"/>
                        <a:t>мин</a:t>
                      </a:r>
                      <a:endParaRPr lang="en-US" sz="1600" dirty="0" smtClean="0"/>
                    </a:p>
                  </a:txBody>
                  <a:tcPr marL="106928" marR="106928" marT="50408" marB="50408"/>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17</a:t>
                      </a:r>
                      <a:r>
                        <a:rPr lang="ru-RU" sz="1600" dirty="0" smtClean="0"/>
                        <a:t>ч</a:t>
                      </a:r>
                      <a:r>
                        <a:rPr lang="fr-FR" sz="1600" dirty="0" smtClean="0"/>
                        <a:t>30</a:t>
                      </a:r>
                      <a:r>
                        <a:rPr lang="ru-RU" sz="1600" dirty="0" smtClean="0"/>
                        <a:t>мин</a:t>
                      </a:r>
                      <a:endParaRPr lang="en-US" sz="1600" dirty="0" smtClean="0"/>
                    </a:p>
                  </a:txBody>
                  <a:tcPr marL="106928" marR="106928" marT="50408" marB="50408"/>
                </a:tc>
              </a:tr>
              <a:tr h="560094">
                <a:tc>
                  <a:txBody>
                    <a:bodyPr/>
                    <a:lstStyle/>
                    <a:p>
                      <a:r>
                        <a:rPr lang="fr-FR" sz="1600" dirty="0" smtClean="0"/>
                        <a:t>FNPT</a:t>
                      </a:r>
                      <a:r>
                        <a:rPr lang="fr-FR" sz="1600" dirty="0" smtClean="0"/>
                        <a:t>+</a:t>
                      </a:r>
                      <a:r>
                        <a:rPr lang="ru-RU" sz="1600" baseline="0" dirty="0" smtClean="0"/>
                        <a:t> учебные полеты на ВС</a:t>
                      </a:r>
                      <a:endParaRPr lang="en-US" sz="1600" dirty="0"/>
                    </a:p>
                  </a:txBody>
                  <a:tcPr marL="106928" marR="106928" marT="50408" marB="50408"/>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8</a:t>
                      </a:r>
                      <a:r>
                        <a:rPr lang="ru-RU" sz="1600" dirty="0" smtClean="0"/>
                        <a:t>ч</a:t>
                      </a:r>
                      <a:r>
                        <a:rPr lang="fr-FR" sz="1600" dirty="0" smtClean="0"/>
                        <a:t>00</a:t>
                      </a:r>
                      <a:r>
                        <a:rPr lang="ru-RU" sz="1600" dirty="0" smtClean="0"/>
                        <a:t>мин</a:t>
                      </a:r>
                      <a:endParaRPr lang="en-US" sz="1600" dirty="0" smtClean="0"/>
                    </a:p>
                  </a:txBody>
                  <a:tcPr marL="106928" marR="106928" marT="50408" marB="50408"/>
                </a:tc>
                <a:tc>
                  <a:txBody>
                    <a:bodyPr/>
                    <a:lstStyle/>
                    <a:p>
                      <a:endParaRPr lang="en-US" sz="1600" dirty="0"/>
                    </a:p>
                  </a:txBody>
                  <a:tcPr marL="106928" marR="106928" marT="50408" marB="50408"/>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9</a:t>
                      </a:r>
                      <a:r>
                        <a:rPr lang="ru-RU" sz="1600" dirty="0" smtClean="0"/>
                        <a:t>ч</a:t>
                      </a:r>
                      <a:r>
                        <a:rPr lang="fr-FR" sz="1600" dirty="0" smtClean="0"/>
                        <a:t>30</a:t>
                      </a:r>
                      <a:r>
                        <a:rPr lang="ru-RU" sz="1600" dirty="0" smtClean="0"/>
                        <a:t>мин</a:t>
                      </a:r>
                      <a:endParaRPr lang="en-US" sz="1600" dirty="0" smtClean="0"/>
                    </a:p>
                  </a:txBody>
                  <a:tcPr marL="106928" marR="106928" marT="50408" marB="50408"/>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17</a:t>
                      </a:r>
                      <a:r>
                        <a:rPr lang="ru-RU" sz="1600" dirty="0" smtClean="0"/>
                        <a:t>ч</a:t>
                      </a:r>
                      <a:r>
                        <a:rPr lang="fr-FR" sz="1600" dirty="0" smtClean="0"/>
                        <a:t>30</a:t>
                      </a:r>
                      <a:r>
                        <a:rPr lang="ru-RU" sz="1600" dirty="0" smtClean="0"/>
                        <a:t>мин</a:t>
                      </a:r>
                      <a:endParaRPr lang="en-US" sz="1600" dirty="0" smtClean="0"/>
                    </a:p>
                  </a:txBody>
                  <a:tcPr marL="106928" marR="106928" marT="50408" marB="50408"/>
                </a:tc>
              </a:tr>
              <a:tr h="560094">
                <a:tc>
                  <a:txBody>
                    <a:bodyPr/>
                    <a:lstStyle/>
                    <a:p>
                      <a:r>
                        <a:rPr lang="ru-RU" sz="1600" dirty="0" smtClean="0"/>
                        <a:t>Только </a:t>
                      </a:r>
                      <a:r>
                        <a:rPr lang="ru-RU" sz="1600" dirty="0" smtClean="0"/>
                        <a:t>учебные</a:t>
                      </a:r>
                      <a:r>
                        <a:rPr lang="ru-RU" sz="1600" baseline="0" dirty="0" smtClean="0"/>
                        <a:t> полеты на ВС</a:t>
                      </a:r>
                      <a:endParaRPr lang="en-US" sz="1600" dirty="0"/>
                    </a:p>
                  </a:txBody>
                  <a:tcPr marL="106928" marR="106928" marT="50408" marB="50408">
                    <a:solidFill>
                      <a:schemeClr val="accent2">
                        <a:lumMod val="60000"/>
                        <a:lumOff val="40000"/>
                      </a:schemeClr>
                    </a:solidFill>
                  </a:tcPr>
                </a:tc>
                <a:tc>
                  <a:txBody>
                    <a:bodyPr/>
                    <a:lstStyle/>
                    <a:p>
                      <a:endParaRPr lang="en-US" sz="1600" dirty="0"/>
                    </a:p>
                  </a:txBody>
                  <a:tcPr marL="106928" marR="106928" marT="50408" marB="50408">
                    <a:solidFill>
                      <a:schemeClr val="accent2">
                        <a:lumMod val="60000"/>
                        <a:lumOff val="40000"/>
                      </a:schemeClr>
                    </a:solidFill>
                  </a:tcPr>
                </a:tc>
                <a:tc>
                  <a:txBody>
                    <a:bodyPr/>
                    <a:lstStyle/>
                    <a:p>
                      <a:endParaRPr lang="en-US" sz="1600" dirty="0"/>
                    </a:p>
                  </a:txBody>
                  <a:tcPr marL="106928" marR="106928" marT="50408" marB="50408">
                    <a:solidFill>
                      <a:schemeClr val="accent2">
                        <a:lumMod val="60000"/>
                        <a:lumOff val="40000"/>
                      </a:schemeClr>
                    </a:solidFill>
                  </a:tcPr>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12</a:t>
                      </a:r>
                      <a:r>
                        <a:rPr lang="ru-RU" sz="1600" dirty="0" smtClean="0"/>
                        <a:t>ч</a:t>
                      </a:r>
                      <a:r>
                        <a:rPr lang="fr-FR" sz="1600" dirty="0" smtClean="0"/>
                        <a:t>30</a:t>
                      </a:r>
                      <a:r>
                        <a:rPr lang="ru-RU" sz="1600" dirty="0" smtClean="0"/>
                        <a:t>мин</a:t>
                      </a:r>
                      <a:endParaRPr lang="en-US" sz="1600" dirty="0" smtClean="0"/>
                    </a:p>
                  </a:txBody>
                  <a:tcPr marL="106928" marR="106928" marT="50408" marB="50408">
                    <a:solidFill>
                      <a:schemeClr val="accent2">
                        <a:lumMod val="60000"/>
                        <a:lumOff val="40000"/>
                      </a:schemeClr>
                    </a:solidFill>
                  </a:tcPr>
                </a:tc>
                <a:tc>
                  <a:txBody>
                    <a:bodyPr/>
                    <a:lstStyle/>
                    <a:p>
                      <a:pPr marL="0" marR="0" indent="0" algn="l" defTabSz="912135" rtl="0" eaLnBrk="1" fontAlgn="auto" latinLnBrk="0" hangingPunct="1">
                        <a:lnSpc>
                          <a:spcPct val="100000"/>
                        </a:lnSpc>
                        <a:spcBef>
                          <a:spcPts val="0"/>
                        </a:spcBef>
                        <a:spcAft>
                          <a:spcPts val="0"/>
                        </a:spcAft>
                        <a:buClrTx/>
                        <a:buSzTx/>
                        <a:buFontTx/>
                        <a:buNone/>
                        <a:tabLst/>
                        <a:defRPr/>
                      </a:pPr>
                      <a:r>
                        <a:rPr lang="fr-FR" sz="1600" dirty="0" smtClean="0"/>
                        <a:t>12</a:t>
                      </a:r>
                      <a:r>
                        <a:rPr lang="ru-RU" sz="1600" dirty="0" smtClean="0"/>
                        <a:t>ч</a:t>
                      </a:r>
                      <a:r>
                        <a:rPr lang="fr-FR" sz="1600" dirty="0" smtClean="0"/>
                        <a:t>30</a:t>
                      </a:r>
                      <a:r>
                        <a:rPr lang="ru-RU" sz="1600" dirty="0" smtClean="0"/>
                        <a:t>мин</a:t>
                      </a:r>
                      <a:endParaRPr lang="en-US" sz="1600" dirty="0" smtClean="0"/>
                    </a:p>
                  </a:txBody>
                  <a:tcPr marL="106928" marR="106928" marT="50408" marB="50408">
                    <a:solidFill>
                      <a:schemeClr val="accent2">
                        <a:lumMod val="60000"/>
                        <a:lumOff val="40000"/>
                      </a:schemeClr>
                    </a:solidFill>
                  </a:tcPr>
                </a:tc>
              </a:tr>
            </a:tbl>
          </a:graphicData>
        </a:graphic>
      </p:graphicFrame>
      <p:sp>
        <p:nvSpPr>
          <p:cNvPr id="2" name="Ellipse 1"/>
          <p:cNvSpPr/>
          <p:nvPr/>
        </p:nvSpPr>
        <p:spPr bwMode="auto">
          <a:xfrm>
            <a:off x="1034897" y="4572719"/>
            <a:ext cx="8252111" cy="262018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lIns="104050" tIns="52025" rIns="104050" bIns="52025" anchor="ctr"/>
          <a:lstStyle/>
          <a:p>
            <a:pPr marL="325157" indent="-325157" defTabSz="1186800">
              <a:buFont typeface="Arial" panose="020B0604020202020204" pitchFamily="34" charset="0"/>
              <a:buChar char="•"/>
              <a:defRPr/>
            </a:pPr>
            <a:r>
              <a:rPr lang="ru-RU" sz="1600" dirty="0" smtClean="0"/>
              <a:t>Снижение стоимости обучения из-за </a:t>
            </a:r>
            <a:r>
              <a:rPr lang="ru-RU" sz="1600" dirty="0" smtClean="0"/>
              <a:t>уменьшения </a:t>
            </a:r>
            <a:r>
              <a:rPr lang="ru-RU" sz="1600" dirty="0" smtClean="0"/>
              <a:t>количества полетов на реальном вертолёте</a:t>
            </a:r>
            <a:endParaRPr lang="fr-FR" sz="1600" dirty="0"/>
          </a:p>
          <a:p>
            <a:pPr marL="325157" indent="-325157" defTabSz="1186800">
              <a:buFont typeface="Arial" panose="020B0604020202020204" pitchFamily="34" charset="0"/>
              <a:buChar char="•"/>
              <a:defRPr/>
            </a:pPr>
            <a:r>
              <a:rPr lang="ru-RU" sz="1600" dirty="0" smtClean="0"/>
              <a:t>Повышение эффективности обучения с использованием нескольких </a:t>
            </a:r>
            <a:r>
              <a:rPr lang="ru-RU" sz="1600" dirty="0" smtClean="0"/>
              <a:t>средств</a:t>
            </a:r>
            <a:r>
              <a:rPr lang="ru-RU" sz="1600" dirty="0"/>
              <a:t> </a:t>
            </a:r>
            <a:r>
              <a:rPr lang="ru-RU" sz="1600" dirty="0" smtClean="0"/>
              <a:t>(отработка навыков работы с </a:t>
            </a:r>
            <a:r>
              <a:rPr lang="fr-FR" sz="1600" dirty="0" smtClean="0"/>
              <a:t>Helionix</a:t>
            </a:r>
            <a:r>
              <a:rPr lang="fr-FR" sz="1600" dirty="0"/>
              <a:t>, FMS </a:t>
            </a:r>
            <a:r>
              <a:rPr lang="ru-RU" sz="1600" dirty="0" smtClean="0"/>
              <a:t>и</a:t>
            </a:r>
            <a:r>
              <a:rPr lang="fr-FR" sz="1600" dirty="0" smtClean="0"/>
              <a:t> </a:t>
            </a:r>
            <a:r>
              <a:rPr lang="fr-FR" sz="1600" dirty="0" smtClean="0"/>
              <a:t>AFCS</a:t>
            </a:r>
            <a:r>
              <a:rPr lang="ru-RU" sz="1600" dirty="0" smtClean="0"/>
              <a:t>)</a:t>
            </a:r>
            <a:r>
              <a:rPr lang="fr-FR" sz="1600" dirty="0" smtClean="0"/>
              <a:t> </a:t>
            </a:r>
            <a:endParaRPr lang="fr-FR" sz="1600" dirty="0" smtClean="0"/>
          </a:p>
          <a:p>
            <a:pPr defTabSz="1186800">
              <a:defRPr/>
            </a:pPr>
            <a:r>
              <a:rPr lang="ru-RU" sz="1600" b="1" dirty="0" smtClean="0">
                <a:solidFill>
                  <a:srgbClr val="FF0000"/>
                </a:solidFill>
              </a:rPr>
              <a:t>Использование современных средств обучения должно быть поддержано на законодательном уровне</a:t>
            </a:r>
            <a:r>
              <a:rPr lang="fr-FR" sz="1600" b="1" dirty="0" smtClean="0">
                <a:solidFill>
                  <a:srgbClr val="FF0000"/>
                </a:solidFill>
              </a:rPr>
              <a:t>  </a:t>
            </a:r>
            <a:endParaRPr lang="en-US" sz="1600" b="1" dirty="0">
              <a:solidFill>
                <a:srgbClr val="FF0000"/>
              </a:solidFill>
            </a:endParaRPr>
          </a:p>
        </p:txBody>
      </p:sp>
    </p:spTree>
    <p:extLst>
      <p:ext uri="{BB962C8B-B14F-4D97-AF65-F5344CB8AC3E}">
        <p14:creationId xmlns:p14="http://schemas.microsoft.com/office/powerpoint/2010/main" val="290878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fld id="{359F8C8D-2608-4E6C-843F-71F81FD5737F}" type="slidenum">
              <a:rPr lang="fr-FR" sz="900">
                <a:solidFill>
                  <a:srgbClr val="333333"/>
                </a:solidFill>
              </a:rPr>
              <a:pPr/>
              <a:t>11</a:t>
            </a:fld>
            <a:endParaRPr lang="fr-FR" sz="900">
              <a:solidFill>
                <a:srgbClr val="333333"/>
              </a:solidFill>
            </a:endParaRPr>
          </a:p>
        </p:txBody>
      </p:sp>
      <p:sp>
        <p:nvSpPr>
          <p:cNvPr id="56323" name="Rectangle 2"/>
          <p:cNvSpPr>
            <a:spLocks noGrp="1" noChangeArrowheads="1"/>
          </p:cNvSpPr>
          <p:nvPr>
            <p:ph type="title"/>
          </p:nvPr>
        </p:nvSpPr>
        <p:spPr>
          <a:xfrm>
            <a:off x="1602284" y="2556510"/>
            <a:ext cx="8515052" cy="621767"/>
          </a:xfrm>
        </p:spPr>
        <p:txBody>
          <a:bodyPr/>
          <a:lstStyle/>
          <a:p>
            <a:pPr eaLnBrk="1" hangingPunct="1"/>
            <a:r>
              <a:rPr lang="ru-RU" sz="2800" dirty="0" smtClean="0"/>
              <a:t>Законодательные </a:t>
            </a:r>
            <a:r>
              <a:rPr lang="ru-RU" sz="2800" dirty="0" smtClean="0"/>
              <a:t>инициативы и их практическое внедрение</a:t>
            </a:r>
            <a:r>
              <a:rPr lang="ru-RU" sz="2800" dirty="0" smtClean="0"/>
              <a:t>: роль Координационного совета по безопасности полетов на вертолетах (</a:t>
            </a:r>
            <a:r>
              <a:rPr lang="en-US" sz="2800" dirty="0" smtClean="0"/>
              <a:t>International Helicopters Safety Team</a:t>
            </a:r>
            <a:r>
              <a:rPr lang="ru-RU" sz="2800" dirty="0" smtClean="0"/>
              <a:t>, или IHST</a:t>
            </a:r>
            <a:r>
              <a:rPr lang="en-US" sz="2800" dirty="0" smtClean="0"/>
              <a:t>)</a:t>
            </a:r>
            <a:r>
              <a:rPr lang="ru-RU" sz="2800" dirty="0" smtClean="0"/>
              <a:t> </a:t>
            </a:r>
            <a:r>
              <a:rPr lang="ru-RU" sz="2800" dirty="0"/>
              <a:t>и </a:t>
            </a:r>
            <a:r>
              <a:rPr lang="ru-RU" sz="2800" dirty="0" smtClean="0"/>
              <a:t>его региональных групп</a:t>
            </a:r>
            <a:endParaRPr lang="en-GB" sz="2800" b="1" dirty="0" smtClean="0"/>
          </a:p>
        </p:txBody>
      </p:sp>
      <p:sp>
        <p:nvSpPr>
          <p:cNvPr id="6"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Tree>
    <p:extLst>
      <p:ext uri="{BB962C8B-B14F-4D97-AF65-F5344CB8AC3E}">
        <p14:creationId xmlns:p14="http://schemas.microsoft.com/office/powerpoint/2010/main" val="238846228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670" y="302802"/>
            <a:ext cx="9624060" cy="813534"/>
          </a:xfrm>
        </p:spPr>
        <p:txBody>
          <a:bodyPr/>
          <a:lstStyle/>
          <a:p>
            <a:r>
              <a:rPr lang="ru-RU" dirty="0" smtClean="0"/>
              <a:t>Внедрение правил: роль региональных </a:t>
            </a:r>
            <a:r>
              <a:rPr lang="ru-RU" dirty="0" smtClean="0"/>
              <a:t>групп </a:t>
            </a:r>
            <a:r>
              <a:rPr lang="en-US" dirty="0" smtClean="0"/>
              <a:t>IHST</a:t>
            </a:r>
            <a:r>
              <a:rPr lang="de-DE" dirty="0" smtClean="0"/>
              <a:t/>
            </a:r>
            <a:br>
              <a:rPr lang="de-DE" dirty="0" smtClean="0"/>
            </a:br>
            <a:r>
              <a:rPr lang="de-DE" dirty="0" smtClean="0"/>
              <a:t> </a:t>
            </a:r>
            <a:endParaRPr lang="en-US" dirty="0"/>
          </a:p>
        </p:txBody>
      </p:sp>
      <p:sp>
        <p:nvSpPr>
          <p:cNvPr id="3" name="Inhaltsplatzhalter 2"/>
          <p:cNvSpPr>
            <a:spLocks noGrp="1"/>
          </p:cNvSpPr>
          <p:nvPr>
            <p:ph idx="1"/>
          </p:nvPr>
        </p:nvSpPr>
        <p:spPr>
          <a:xfrm>
            <a:off x="234132" y="2011890"/>
            <a:ext cx="9864725" cy="5390194"/>
          </a:xfrm>
        </p:spPr>
        <p:txBody>
          <a:bodyPr/>
          <a:lstStyle/>
          <a:p>
            <a:pPr marL="0" indent="0"/>
            <a:r>
              <a:rPr lang="ru-RU" sz="1800" dirty="0" smtClean="0"/>
              <a:t>Внедрение</a:t>
            </a:r>
            <a:r>
              <a:rPr lang="de-DE" sz="1800" dirty="0" smtClean="0"/>
              <a:t> </a:t>
            </a:r>
            <a:r>
              <a:rPr lang="ru-RU" sz="1800" dirty="0" smtClean="0"/>
              <a:t>систем управления безопасностью полетов (</a:t>
            </a:r>
            <a:r>
              <a:rPr lang="de-DE" sz="1800" dirty="0" smtClean="0"/>
              <a:t>SMS</a:t>
            </a:r>
            <a:r>
              <a:rPr lang="ru-RU" sz="1800" dirty="0" smtClean="0"/>
              <a:t>)</a:t>
            </a:r>
            <a:r>
              <a:rPr lang="de-DE" sz="1800" dirty="0" smtClean="0"/>
              <a:t> </a:t>
            </a:r>
            <a:r>
              <a:rPr lang="ru-RU" sz="1800" dirty="0"/>
              <a:t>и</a:t>
            </a:r>
            <a:r>
              <a:rPr lang="de-DE" sz="1800" dirty="0" smtClean="0"/>
              <a:t> </a:t>
            </a:r>
            <a:r>
              <a:rPr lang="ru-RU" sz="1800" dirty="0" smtClean="0"/>
              <a:t>компактных систем регистрации полетных данных (</a:t>
            </a:r>
            <a:r>
              <a:rPr lang="de-DE" sz="1800" dirty="0" smtClean="0"/>
              <a:t>HFDM</a:t>
            </a:r>
            <a:r>
              <a:rPr lang="ru-RU" sz="1800" dirty="0" smtClean="0"/>
              <a:t>)</a:t>
            </a:r>
            <a:r>
              <a:rPr lang="de-DE" sz="1800" dirty="0" smtClean="0"/>
              <a:t>:</a:t>
            </a:r>
            <a:endParaRPr lang="de-DE" sz="1800" dirty="0"/>
          </a:p>
          <a:p>
            <a:pPr marL="0" indent="0"/>
            <a:endParaRPr lang="de-DE" sz="1800" dirty="0"/>
          </a:p>
          <a:p>
            <a:pPr marL="0" indent="0">
              <a:spcAft>
                <a:spcPts val="800"/>
              </a:spcAft>
            </a:pPr>
            <a:r>
              <a:rPr lang="ru-RU" sz="1800" dirty="0" smtClean="0"/>
              <a:t>Существенная роль </a:t>
            </a:r>
            <a:r>
              <a:rPr lang="ru-RU" sz="1800" dirty="0" smtClean="0"/>
              <a:t>региональных групп безопасности</a:t>
            </a:r>
            <a:r>
              <a:rPr lang="de-DE" sz="1800" dirty="0" smtClean="0"/>
              <a:t> </a:t>
            </a:r>
            <a:r>
              <a:rPr lang="de-DE" sz="1800" dirty="0" smtClean="0"/>
              <a:t>IHST</a:t>
            </a:r>
            <a:r>
              <a:rPr lang="de-DE" sz="1800" dirty="0"/>
              <a:t>:</a:t>
            </a:r>
          </a:p>
          <a:p>
            <a:pPr lvl="2">
              <a:spcAft>
                <a:spcPts val="800"/>
              </a:spcAft>
              <a:buFont typeface="Arial" panose="020B0604020202020204" pitchFamily="34" charset="0"/>
              <a:buChar char="•"/>
            </a:pPr>
            <a:r>
              <a:rPr lang="ru-RU" sz="1800" dirty="0" smtClean="0"/>
              <a:t>Разработки </a:t>
            </a:r>
            <a:r>
              <a:rPr lang="ru-RU" sz="1800" dirty="0" smtClean="0"/>
              <a:t>процедур и рекомендаций для обеспечения </a:t>
            </a:r>
            <a:r>
              <a:rPr lang="de-DE" sz="1800" dirty="0" smtClean="0"/>
              <a:t>SMS </a:t>
            </a:r>
            <a:r>
              <a:rPr lang="ru-RU" sz="1800" dirty="0" smtClean="0"/>
              <a:t>для </a:t>
            </a:r>
            <a:r>
              <a:rPr lang="ru-RU" sz="1800" dirty="0" smtClean="0"/>
              <a:t>коммерческих операторов и авиации общего назначения</a:t>
            </a:r>
            <a:endParaRPr lang="de-DE" sz="1800" dirty="0"/>
          </a:p>
          <a:p>
            <a:pPr lvl="2">
              <a:spcAft>
                <a:spcPts val="800"/>
              </a:spcAft>
              <a:buFont typeface="Arial" panose="020B0604020202020204" pitchFamily="34" charset="0"/>
              <a:buChar char="•"/>
            </a:pPr>
            <a:r>
              <a:rPr lang="ru-RU" sz="1800" dirty="0" smtClean="0"/>
              <a:t>Бесплатные инструменты</a:t>
            </a:r>
            <a:r>
              <a:rPr lang="de-DE" sz="1800" dirty="0" smtClean="0"/>
              <a:t> </a:t>
            </a:r>
            <a:r>
              <a:rPr lang="ru-RU" sz="1800" dirty="0" smtClean="0"/>
              <a:t>для</a:t>
            </a:r>
            <a:r>
              <a:rPr lang="de-DE" sz="1800" dirty="0" smtClean="0"/>
              <a:t> </a:t>
            </a:r>
            <a:r>
              <a:rPr lang="ru-RU" sz="1800" dirty="0" smtClean="0"/>
              <a:t>оценки </a:t>
            </a:r>
            <a:r>
              <a:rPr lang="ru-RU" sz="1800" dirty="0" smtClean="0"/>
              <a:t>рисков, рекомендации и стандартные процедуры </a:t>
            </a:r>
            <a:r>
              <a:rPr lang="ru-RU" sz="1800" dirty="0" smtClean="0"/>
              <a:t>выполнения полетов </a:t>
            </a:r>
            <a:r>
              <a:rPr lang="ru-RU" sz="1800" dirty="0" smtClean="0"/>
              <a:t>(</a:t>
            </a:r>
            <a:r>
              <a:rPr lang="en-US" sz="1800" dirty="0" smtClean="0"/>
              <a:t>standard operational procedures</a:t>
            </a:r>
            <a:r>
              <a:rPr lang="ru-RU" sz="1800" dirty="0" smtClean="0"/>
              <a:t>, или </a:t>
            </a:r>
            <a:r>
              <a:rPr lang="de-DE" sz="1800" dirty="0" smtClean="0"/>
              <a:t>SOP</a:t>
            </a:r>
            <a:r>
              <a:rPr lang="ru-RU" sz="1800" dirty="0" smtClean="0"/>
              <a:t>)</a:t>
            </a:r>
            <a:endParaRPr lang="ru-RU" sz="1800" dirty="0"/>
          </a:p>
          <a:p>
            <a:pPr lvl="2">
              <a:spcAft>
                <a:spcPts val="800"/>
              </a:spcAft>
              <a:buFont typeface="Arial" panose="020B0604020202020204" pitchFamily="34" charset="0"/>
              <a:buChar char="•"/>
            </a:pPr>
            <a:r>
              <a:rPr lang="ru-RU" sz="1800" dirty="0" smtClean="0"/>
              <a:t>Разработка </a:t>
            </a:r>
            <a:r>
              <a:rPr lang="ru-RU" sz="1800" dirty="0" smtClean="0"/>
              <a:t>методических материалов</a:t>
            </a:r>
            <a:r>
              <a:rPr lang="de-DE" sz="1800" dirty="0" smtClean="0"/>
              <a:t> </a:t>
            </a:r>
            <a:r>
              <a:rPr lang="ru-RU" sz="1800" dirty="0" smtClean="0"/>
              <a:t>для использования регистраторов полетных данных (</a:t>
            </a:r>
            <a:r>
              <a:rPr lang="de-DE" sz="1800" dirty="0" smtClean="0"/>
              <a:t>HFDM</a:t>
            </a:r>
            <a:r>
              <a:rPr lang="ru-RU" sz="1800" dirty="0" smtClean="0"/>
              <a:t>)</a:t>
            </a:r>
            <a:endParaRPr lang="de-DE" sz="1800" dirty="0"/>
          </a:p>
          <a:p>
            <a:pPr lvl="2">
              <a:spcAft>
                <a:spcPts val="800"/>
              </a:spcAft>
              <a:buFont typeface="Arial" panose="020B0604020202020204" pitchFamily="34" charset="0"/>
              <a:buChar char="•"/>
            </a:pPr>
            <a:r>
              <a:rPr lang="ru-RU" sz="1800" dirty="0"/>
              <a:t>Разработка учебных пособий, буклетов и </a:t>
            </a:r>
            <a:r>
              <a:rPr lang="ru-RU" sz="1800" dirty="0" smtClean="0"/>
              <a:t>видео-инструкций:</a:t>
            </a:r>
            <a:endParaRPr lang="ru-RU" sz="1800" dirty="0"/>
          </a:p>
          <a:p>
            <a:pPr lvl="3">
              <a:spcAft>
                <a:spcPts val="800"/>
              </a:spcAft>
              <a:buFont typeface="Wingdings" panose="05000000000000000000" pitchFamily="2" charset="2"/>
              <a:buChar char="ü"/>
            </a:pPr>
            <a:r>
              <a:rPr lang="ru-RU" sz="1600" dirty="0" smtClean="0"/>
              <a:t>в открытом доступе</a:t>
            </a:r>
            <a:r>
              <a:rPr lang="de-DE" sz="1600" dirty="0" smtClean="0"/>
              <a:t>,</a:t>
            </a:r>
            <a:r>
              <a:rPr lang="ru-RU" sz="1600" dirty="0" smtClean="0"/>
              <a:t> простая и понятная структура документов</a:t>
            </a:r>
            <a:r>
              <a:rPr lang="de-DE" sz="1600" dirty="0" smtClean="0"/>
              <a:t>, </a:t>
            </a:r>
            <a:r>
              <a:rPr lang="ru-RU" sz="1600" dirty="0" smtClean="0"/>
              <a:t>бесплатно для </a:t>
            </a:r>
            <a:r>
              <a:rPr lang="ru-RU" sz="1600" dirty="0" err="1" smtClean="0"/>
              <a:t>эксплуатантов</a:t>
            </a:r>
            <a:endParaRPr lang="ru-RU" sz="1600" dirty="0" smtClean="0"/>
          </a:p>
          <a:p>
            <a:pPr lvl="3">
              <a:spcAft>
                <a:spcPts val="800"/>
              </a:spcAft>
              <a:buFont typeface="Wingdings" panose="05000000000000000000" pitchFamily="2" charset="2"/>
              <a:buChar char="ü"/>
            </a:pPr>
            <a:r>
              <a:rPr lang="ru-RU" sz="1600" dirty="0" smtClean="0"/>
              <a:t>рекомендации и процедуры, разработанные </a:t>
            </a:r>
            <a:r>
              <a:rPr lang="en-US" sz="1600" dirty="0" smtClean="0"/>
              <a:t>IHST</a:t>
            </a:r>
            <a:r>
              <a:rPr lang="ru-RU" sz="1600" dirty="0" smtClean="0"/>
              <a:t>, принимаются национальными авиационными властями как инструмент для соответствия законодательным требованиям</a:t>
            </a:r>
            <a:endParaRPr lang="de-DE" sz="1600" i="1" dirty="0"/>
          </a:p>
          <a:p>
            <a:pPr lvl="1">
              <a:buSzPct val="126000"/>
              <a:buFont typeface="Wingdings" panose="05000000000000000000" pitchFamily="2" charset="2"/>
              <a:buChar char="F"/>
            </a:pPr>
            <a:r>
              <a:rPr lang="ru-RU" sz="1600" i="1" dirty="0" smtClean="0"/>
              <a:t> П</a:t>
            </a:r>
            <a:r>
              <a:rPr lang="ru-RU" sz="1800" i="1" dirty="0" smtClean="0"/>
              <a:t>ример: работа европейской группы </a:t>
            </a:r>
            <a:r>
              <a:rPr lang="de-DE" sz="1800" i="1" dirty="0" smtClean="0"/>
              <a:t>EHEST </a:t>
            </a:r>
            <a:endParaRPr lang="en-US" sz="1800" i="1" dirty="0"/>
          </a:p>
        </p:txBody>
      </p:sp>
      <p:sp>
        <p:nvSpPr>
          <p:cNvPr id="4" name="Foliennummernplatzhalter 3"/>
          <p:cNvSpPr>
            <a:spLocks noGrp="1"/>
          </p:cNvSpPr>
          <p:nvPr>
            <p:ph type="sldNum" sz="quarter" idx="10"/>
          </p:nvPr>
        </p:nvSpPr>
        <p:spPr/>
        <p:txBody>
          <a:bodyPr/>
          <a:lstStyle/>
          <a:p>
            <a:pPr>
              <a:defRPr/>
            </a:pPr>
            <a:fld id="{37B97C96-04F5-4335-9170-3AE236C7A1AF}" type="slidenum">
              <a:rPr lang="en-US" smtClean="0"/>
              <a:pPr>
                <a:defRPr/>
              </a:pPr>
              <a:t>12</a:t>
            </a:fld>
            <a:endParaRPr lang="en-US" dirty="0"/>
          </a:p>
        </p:txBody>
      </p:sp>
      <p:pic>
        <p:nvPicPr>
          <p:cNvPr id="5" name="Picture 1053" descr="ihstlogo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2" y="828303"/>
            <a:ext cx="1080120" cy="112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57" descr="EH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364" y="828303"/>
            <a:ext cx="1370826" cy="864096"/>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252" y="886033"/>
            <a:ext cx="22955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rottaativa.com.br/wp-content/uploads/2014/12/IHST-Brasil-Logo-20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0892" y="847431"/>
            <a:ext cx="1164459" cy="116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8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52041" y="3977018"/>
            <a:ext cx="8926191" cy="1947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9939" name="Picture 1053" descr="ihstlogo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899" y="1797551"/>
            <a:ext cx="1557598" cy="15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0235" y="1924633"/>
            <a:ext cx="5331678" cy="1379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941" name="Oval 1"/>
          <p:cNvSpPr>
            <a:spLocks noChangeArrowheads="1"/>
          </p:cNvSpPr>
          <p:nvPr/>
        </p:nvSpPr>
        <p:spPr bwMode="auto">
          <a:xfrm>
            <a:off x="3998886" y="4177952"/>
            <a:ext cx="3200594" cy="19848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4032" tIns="52016" rIns="104032" bIns="52016"/>
          <a:lstStyle>
            <a:lvl1pPr marL="342900" indent="-342900" eaLnBrk="0" hangingPunct="0">
              <a:buSzPct val="80000"/>
              <a:buBlip>
                <a:blip r:embed="rId6"/>
              </a:buBlip>
              <a:defRPr sz="3200">
                <a:solidFill>
                  <a:srgbClr val="055685"/>
                </a:solidFill>
                <a:latin typeface="Calibri" pitchFamily="34" charset="0"/>
                <a:ea typeface="MS PGothic" pitchFamily="34" charset="-128"/>
              </a:defRPr>
            </a:lvl1pPr>
            <a:lvl2pPr marL="742950" indent="-285750" eaLnBrk="0" hangingPunct="0">
              <a:buSzPct val="80000"/>
              <a:buBlip>
                <a:blip r:embed="rId7"/>
              </a:buBlip>
              <a:defRPr sz="2800">
                <a:solidFill>
                  <a:srgbClr val="055685"/>
                </a:solidFill>
                <a:latin typeface="Calibri" pitchFamily="34" charset="0"/>
                <a:ea typeface="MS PGothic" pitchFamily="34" charset="-128"/>
              </a:defRPr>
            </a:lvl2pPr>
            <a:lvl3pPr marL="1143000" indent="-228600" eaLnBrk="0" hangingPunct="0">
              <a:buSzPct val="80000"/>
              <a:buBlip>
                <a:blip r:embed="rId8"/>
              </a:buBlip>
              <a:defRPr sz="2400">
                <a:solidFill>
                  <a:srgbClr val="055685"/>
                </a:solidFill>
                <a:latin typeface="Calibri" pitchFamily="34" charset="0"/>
                <a:ea typeface="MS PGothic" pitchFamily="34" charset="-128"/>
              </a:defRPr>
            </a:lvl3pPr>
            <a:lvl4pPr marL="1600200" indent="-228600" eaLnBrk="0" hangingPunct="0">
              <a:buSzPct val="80000"/>
              <a:buBlip>
                <a:blip r:embed="rId9"/>
              </a:buBlip>
              <a:defRPr sz="2000">
                <a:solidFill>
                  <a:srgbClr val="055685"/>
                </a:solidFill>
                <a:latin typeface="Calibri" pitchFamily="34" charset="0"/>
                <a:ea typeface="MS PGothic" pitchFamily="34" charset="-128"/>
              </a:defRPr>
            </a:lvl4pPr>
            <a:lvl5pPr marL="2057400" indent="-228600" eaLnBrk="0" hangingPunct="0">
              <a:buSzPct val="80000"/>
              <a:buBlip>
                <a:blip r:embed="rId1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Blip>
                <a:blip r:embed="rId11"/>
              </a:buBlip>
            </a:pPr>
            <a:endParaRPr lang="en-US" altLang="en-US"/>
          </a:p>
        </p:txBody>
      </p:sp>
      <p:grpSp>
        <p:nvGrpSpPr>
          <p:cNvPr id="4" name="Group 3"/>
          <p:cNvGrpSpPr>
            <a:grpSpLocks/>
          </p:cNvGrpSpPr>
          <p:nvPr/>
        </p:nvGrpSpPr>
        <p:grpSpPr bwMode="auto">
          <a:xfrm>
            <a:off x="2292770" y="3357078"/>
            <a:ext cx="4737770" cy="2567679"/>
            <a:chOff x="1960563" y="2971800"/>
            <a:chExt cx="4051597" cy="2329408"/>
          </a:xfrm>
        </p:grpSpPr>
        <p:cxnSp>
          <p:nvCxnSpPr>
            <p:cNvPr id="25611" name="Straight Connector 4"/>
            <p:cNvCxnSpPr>
              <a:cxnSpLocks noChangeShapeType="1"/>
              <a:stCxn id="39939" idx="2"/>
            </p:cNvCxnSpPr>
            <p:nvPr/>
          </p:nvCxnSpPr>
          <p:spPr bwMode="auto">
            <a:xfrm flipH="1">
              <a:off x="1960563" y="3021025"/>
              <a:ext cx="1587" cy="168314"/>
            </a:xfrm>
            <a:prstGeom prst="line">
              <a:avLst/>
            </a:prstGeom>
            <a:noFill/>
            <a:ln w="38100">
              <a:solidFill>
                <a:srgbClr val="0556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12" name="Straight Connector 12"/>
            <p:cNvCxnSpPr>
              <a:cxnSpLocks noChangeShapeType="1"/>
            </p:cNvCxnSpPr>
            <p:nvPr/>
          </p:nvCxnSpPr>
          <p:spPr bwMode="auto">
            <a:xfrm flipH="1">
              <a:off x="5508885" y="2971800"/>
              <a:ext cx="0" cy="169903"/>
            </a:xfrm>
            <a:prstGeom prst="line">
              <a:avLst/>
            </a:prstGeom>
            <a:noFill/>
            <a:ln w="38100">
              <a:solidFill>
                <a:srgbClr val="0556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13" name="Straight Connector 6"/>
            <p:cNvCxnSpPr>
              <a:cxnSpLocks noChangeShapeType="1"/>
            </p:cNvCxnSpPr>
            <p:nvPr/>
          </p:nvCxnSpPr>
          <p:spPr bwMode="auto">
            <a:xfrm>
              <a:off x="1960563" y="3116297"/>
              <a:ext cx="3548322" cy="0"/>
            </a:xfrm>
            <a:prstGeom prst="line">
              <a:avLst/>
            </a:prstGeom>
            <a:noFill/>
            <a:ln w="38100">
              <a:solidFill>
                <a:srgbClr val="0556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14" name="Straight Connector 8"/>
            <p:cNvCxnSpPr>
              <a:cxnSpLocks noChangeShapeType="1"/>
            </p:cNvCxnSpPr>
            <p:nvPr/>
          </p:nvCxnSpPr>
          <p:spPr bwMode="auto">
            <a:xfrm>
              <a:off x="4572191" y="3141703"/>
              <a:ext cx="0" cy="393792"/>
            </a:xfrm>
            <a:prstGeom prst="line">
              <a:avLst/>
            </a:prstGeom>
            <a:noFill/>
            <a:ln w="38100">
              <a:solidFill>
                <a:srgbClr val="0556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51" name="Oval 2"/>
            <p:cNvSpPr>
              <a:spLocks noChangeArrowheads="1"/>
            </p:cNvSpPr>
            <p:nvPr/>
          </p:nvSpPr>
          <p:spPr bwMode="auto">
            <a:xfrm>
              <a:off x="3275857" y="3549972"/>
              <a:ext cx="2736303" cy="1751236"/>
            </a:xfrm>
            <a:prstGeom prst="ellipse">
              <a:avLst/>
            </a:prstGeom>
            <a:noFill/>
            <a:ln w="38100">
              <a:solidFill>
                <a:srgbClr val="055685"/>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buSzPct val="80000"/>
                <a:buBlip>
                  <a:blip r:embed="rId6"/>
                </a:buBlip>
                <a:defRPr sz="3200">
                  <a:solidFill>
                    <a:srgbClr val="055685"/>
                  </a:solidFill>
                  <a:latin typeface="Calibri" pitchFamily="34" charset="0"/>
                  <a:ea typeface="MS PGothic" pitchFamily="34" charset="-128"/>
                </a:defRPr>
              </a:lvl1pPr>
              <a:lvl2pPr marL="742950" indent="-285750" eaLnBrk="0" hangingPunct="0">
                <a:buSzPct val="80000"/>
                <a:buBlip>
                  <a:blip r:embed="rId7"/>
                </a:buBlip>
                <a:defRPr sz="2800">
                  <a:solidFill>
                    <a:srgbClr val="055685"/>
                  </a:solidFill>
                  <a:latin typeface="Calibri" pitchFamily="34" charset="0"/>
                  <a:ea typeface="MS PGothic" pitchFamily="34" charset="-128"/>
                </a:defRPr>
              </a:lvl2pPr>
              <a:lvl3pPr marL="1143000" indent="-228600" eaLnBrk="0" hangingPunct="0">
                <a:buSzPct val="80000"/>
                <a:buBlip>
                  <a:blip r:embed="rId8"/>
                </a:buBlip>
                <a:defRPr sz="2400">
                  <a:solidFill>
                    <a:srgbClr val="055685"/>
                  </a:solidFill>
                  <a:latin typeface="Calibri" pitchFamily="34" charset="0"/>
                  <a:ea typeface="MS PGothic" pitchFamily="34" charset="-128"/>
                </a:defRPr>
              </a:lvl3pPr>
              <a:lvl4pPr marL="1600200" indent="-228600" eaLnBrk="0" hangingPunct="0">
                <a:buSzPct val="80000"/>
                <a:buBlip>
                  <a:blip r:embed="rId9"/>
                </a:buBlip>
                <a:defRPr sz="2000">
                  <a:solidFill>
                    <a:srgbClr val="055685"/>
                  </a:solidFill>
                  <a:latin typeface="Calibri" pitchFamily="34" charset="0"/>
                  <a:ea typeface="MS PGothic" pitchFamily="34" charset="-128"/>
                </a:defRPr>
              </a:lvl4pPr>
              <a:lvl5pPr marL="2057400" indent="-228600" eaLnBrk="0" hangingPunct="0">
                <a:buSzPct val="80000"/>
                <a:buBlip>
                  <a:blip r:embed="rId1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Blip>
                  <a:blip r:embed="rId11"/>
                </a:buBlip>
              </a:pPr>
              <a:endParaRPr lang="en-US" altLang="en-US"/>
            </a:p>
          </p:txBody>
        </p:sp>
      </p:grpSp>
      <p:pic>
        <p:nvPicPr>
          <p:cNvPr id="16" name="Picture 1057" descr="EHES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113" y="141872"/>
            <a:ext cx="1247563" cy="741412"/>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2"/>
          <p:cNvSpPr>
            <a:spLocks noGrp="1" noChangeArrowheads="1"/>
          </p:cNvSpPr>
          <p:nvPr>
            <p:ph type="title"/>
          </p:nvPr>
        </p:nvSpPr>
        <p:spPr>
          <a:xfrm>
            <a:off x="1546459" y="175070"/>
            <a:ext cx="7841827" cy="873395"/>
          </a:xfrm>
        </p:spPr>
        <p:txBody>
          <a:bodyPr/>
          <a:lstStyle/>
          <a:p>
            <a:pPr>
              <a:defRPr/>
            </a:pPr>
            <a:r>
              <a:rPr lang="ru-RU" altLang="en-US" sz="2800" dirty="0" smtClean="0"/>
              <a:t>Европейская группа (</a:t>
            </a:r>
            <a:r>
              <a:rPr lang="en-GB" altLang="en-US" sz="2800" dirty="0" smtClean="0"/>
              <a:t>EHEST</a:t>
            </a:r>
            <a:r>
              <a:rPr lang="ru-RU" altLang="en-US" sz="2800" dirty="0" smtClean="0"/>
              <a:t>)</a:t>
            </a:r>
            <a:r>
              <a:rPr lang="en-GB" altLang="en-US" sz="2800" dirty="0" smtClean="0"/>
              <a:t> </a:t>
            </a:r>
            <a:r>
              <a:rPr lang="en-GB" altLang="en-US" sz="2800" dirty="0" smtClean="0"/>
              <a:t>– </a:t>
            </a:r>
            <a:r>
              <a:rPr lang="ru-RU" altLang="en-US" sz="2800" dirty="0" smtClean="0"/>
              <a:t>часть европейской стратегической инициативы по обеспечению авиационной безопасности (</a:t>
            </a:r>
            <a:r>
              <a:rPr lang="en-GB" altLang="en-US" sz="2800" dirty="0" smtClean="0"/>
              <a:t>ESSI</a:t>
            </a:r>
            <a:r>
              <a:rPr lang="ru-RU" altLang="en-US" sz="2800" dirty="0" smtClean="0"/>
              <a:t>)</a:t>
            </a:r>
            <a:endParaRPr lang="en-GB" altLang="en-US" sz="2800" dirty="0" smtClean="0"/>
          </a:p>
        </p:txBody>
      </p:sp>
      <p:sp>
        <p:nvSpPr>
          <p:cNvPr id="39945" name="Slide Number Placeholder 5"/>
          <p:cNvSpPr txBox="1">
            <a:spLocks/>
          </p:cNvSpPr>
          <p:nvPr/>
        </p:nvSpPr>
        <p:spPr bwMode="auto">
          <a:xfrm>
            <a:off x="9891395" y="7193719"/>
            <a:ext cx="802005" cy="3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32" tIns="52016" rIns="104032" bIns="52016"/>
          <a:lstStyle>
            <a:lvl1pPr eaLnBrk="0" hangingPunct="0">
              <a:buSzPct val="80000"/>
              <a:buBlip>
                <a:blip r:embed="rId6"/>
              </a:buBlip>
              <a:defRPr sz="3200">
                <a:solidFill>
                  <a:srgbClr val="055685"/>
                </a:solidFill>
                <a:latin typeface="Calibri" pitchFamily="34" charset="0"/>
                <a:ea typeface="MS PGothic" pitchFamily="34" charset="-128"/>
              </a:defRPr>
            </a:lvl1pPr>
            <a:lvl2pPr marL="742950" indent="-285750" eaLnBrk="0" hangingPunct="0">
              <a:buSzPct val="80000"/>
              <a:buBlip>
                <a:blip r:embed="rId7"/>
              </a:buBlip>
              <a:defRPr sz="2800">
                <a:solidFill>
                  <a:srgbClr val="055685"/>
                </a:solidFill>
                <a:latin typeface="Calibri" pitchFamily="34" charset="0"/>
                <a:ea typeface="MS PGothic" pitchFamily="34" charset="-128"/>
              </a:defRPr>
            </a:lvl2pPr>
            <a:lvl3pPr marL="1143000" indent="-228600" eaLnBrk="0" hangingPunct="0">
              <a:buSzPct val="80000"/>
              <a:buBlip>
                <a:blip r:embed="rId8"/>
              </a:buBlip>
              <a:defRPr sz="2400">
                <a:solidFill>
                  <a:srgbClr val="055685"/>
                </a:solidFill>
                <a:latin typeface="Calibri" pitchFamily="34" charset="0"/>
                <a:ea typeface="MS PGothic" pitchFamily="34" charset="-128"/>
              </a:defRPr>
            </a:lvl3pPr>
            <a:lvl4pPr marL="1600200" indent="-228600" eaLnBrk="0" hangingPunct="0">
              <a:buSzPct val="80000"/>
              <a:buBlip>
                <a:blip r:embed="rId9"/>
              </a:buBlip>
              <a:defRPr sz="2000">
                <a:solidFill>
                  <a:srgbClr val="055685"/>
                </a:solidFill>
                <a:latin typeface="Calibri" pitchFamily="34" charset="0"/>
                <a:ea typeface="MS PGothic" pitchFamily="34" charset="-128"/>
              </a:defRPr>
            </a:lvl4pPr>
            <a:lvl5pPr marL="2057400" indent="-228600" eaLnBrk="0" hangingPunct="0">
              <a:buSzPct val="80000"/>
              <a:buBlip>
                <a:blip r:embed="rId1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9pPr>
          </a:lstStyle>
          <a:p>
            <a:pPr eaLnBrk="1" hangingPunct="1">
              <a:lnSpc>
                <a:spcPct val="100000"/>
              </a:lnSpc>
              <a:spcBef>
                <a:spcPct val="20000"/>
              </a:spcBef>
              <a:buSzTx/>
              <a:buFontTx/>
              <a:buNone/>
            </a:pPr>
            <a:fld id="{DEF2EF79-0DC1-430C-B290-6B1315AAC82C}" type="slidenum">
              <a:rPr lang="en-GB" altLang="en-US" sz="1600">
                <a:solidFill>
                  <a:srgbClr val="FFFFFF"/>
                </a:solidFill>
                <a:latin typeface="Verdana" pitchFamily="34" charset="0"/>
              </a:rPr>
              <a:pPr eaLnBrk="1" hangingPunct="1">
                <a:lnSpc>
                  <a:spcPct val="100000"/>
                </a:lnSpc>
                <a:spcBef>
                  <a:spcPct val="20000"/>
                </a:spcBef>
                <a:buSzTx/>
                <a:buFontTx/>
                <a:buNone/>
              </a:pPr>
              <a:t>13</a:t>
            </a:fld>
            <a:endParaRPr lang="en-GB" altLang="en-US" sz="1600">
              <a:solidFill>
                <a:srgbClr val="FFFFFF"/>
              </a:solidFill>
              <a:latin typeface="Verdana" pitchFamily="34" charset="0"/>
            </a:endParaRPr>
          </a:p>
        </p:txBody>
      </p:sp>
      <p:sp>
        <p:nvSpPr>
          <p:cNvPr id="39946" name="Rectangle 8"/>
          <p:cNvSpPr>
            <a:spLocks noChangeArrowheads="1"/>
          </p:cNvSpPr>
          <p:nvPr/>
        </p:nvSpPr>
        <p:spPr bwMode="auto">
          <a:xfrm>
            <a:off x="89114" y="7193720"/>
            <a:ext cx="9802300" cy="3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32" tIns="52016" rIns="104032" bIns="52016"/>
          <a:lstStyle>
            <a:lvl1pPr eaLnBrk="0" hangingPunct="0">
              <a:buSzPct val="80000"/>
              <a:buBlip>
                <a:blip r:embed="rId6"/>
              </a:buBlip>
              <a:defRPr sz="3200">
                <a:solidFill>
                  <a:srgbClr val="055685"/>
                </a:solidFill>
                <a:latin typeface="Calibri" pitchFamily="34" charset="0"/>
                <a:ea typeface="MS PGothic" pitchFamily="34" charset="-128"/>
              </a:defRPr>
            </a:lvl1pPr>
            <a:lvl2pPr marL="742950" indent="-285750" eaLnBrk="0" hangingPunct="0">
              <a:buSzPct val="80000"/>
              <a:buBlip>
                <a:blip r:embed="rId7"/>
              </a:buBlip>
              <a:defRPr sz="2800">
                <a:solidFill>
                  <a:srgbClr val="055685"/>
                </a:solidFill>
                <a:latin typeface="Calibri" pitchFamily="34" charset="0"/>
                <a:ea typeface="MS PGothic" pitchFamily="34" charset="-128"/>
              </a:defRPr>
            </a:lvl2pPr>
            <a:lvl3pPr marL="1143000" indent="-228600" eaLnBrk="0" hangingPunct="0">
              <a:buSzPct val="80000"/>
              <a:buBlip>
                <a:blip r:embed="rId8"/>
              </a:buBlip>
              <a:defRPr sz="2400">
                <a:solidFill>
                  <a:srgbClr val="055685"/>
                </a:solidFill>
                <a:latin typeface="Calibri" pitchFamily="34" charset="0"/>
                <a:ea typeface="MS PGothic" pitchFamily="34" charset="-128"/>
              </a:defRPr>
            </a:lvl3pPr>
            <a:lvl4pPr marL="1600200" indent="-228600" eaLnBrk="0" hangingPunct="0">
              <a:buSzPct val="80000"/>
              <a:buBlip>
                <a:blip r:embed="rId9"/>
              </a:buBlip>
              <a:defRPr sz="2000">
                <a:solidFill>
                  <a:srgbClr val="055685"/>
                </a:solidFill>
                <a:latin typeface="Calibri" pitchFamily="34" charset="0"/>
                <a:ea typeface="MS PGothic" pitchFamily="34" charset="-128"/>
              </a:defRPr>
            </a:lvl4pPr>
            <a:lvl5pPr marL="2057400" indent="-228600" eaLnBrk="0" hangingPunct="0">
              <a:buSzPct val="80000"/>
              <a:buBlip>
                <a:blip r:embed="rId1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10"/>
              </a:buBlip>
              <a:defRPr sz="2000">
                <a:solidFill>
                  <a:srgbClr val="055685"/>
                </a:solidFill>
                <a:latin typeface="Calibri" pitchFamily="34" charset="0"/>
                <a:ea typeface="MS PGothic" pitchFamily="34" charset="-128"/>
              </a:defRPr>
            </a:lvl9pPr>
          </a:lstStyle>
          <a:p>
            <a:pPr eaLnBrk="1" hangingPunct="1">
              <a:lnSpc>
                <a:spcPct val="100000"/>
              </a:lnSpc>
              <a:buSzTx/>
              <a:buFontTx/>
              <a:buNone/>
            </a:pPr>
            <a:r>
              <a:rPr lang="ru-RU" altLang="en-US" sz="1400" dirty="0" smtClean="0">
                <a:solidFill>
                  <a:srgbClr val="FFFFFF"/>
                </a:solidFill>
                <a:latin typeface="Verdana" pitchFamily="34" charset="0"/>
              </a:rPr>
              <a:t>Инструкция </a:t>
            </a:r>
            <a:r>
              <a:rPr lang="en-GB" altLang="en-US" sz="1400" dirty="0" smtClean="0">
                <a:solidFill>
                  <a:srgbClr val="FFFFFF"/>
                </a:solidFill>
                <a:latin typeface="Verdana" pitchFamily="34" charset="0"/>
              </a:rPr>
              <a:t>EHEST </a:t>
            </a:r>
            <a:r>
              <a:rPr lang="en-GB" altLang="en-US" sz="1400" dirty="0">
                <a:solidFill>
                  <a:srgbClr val="FFFFFF"/>
                </a:solidFill>
                <a:latin typeface="Verdana" pitchFamily="34" charset="0"/>
              </a:rPr>
              <a:t>/ IHST, </a:t>
            </a:r>
            <a:r>
              <a:rPr lang="ru-RU" altLang="en-US" sz="1400" dirty="0" smtClean="0">
                <a:solidFill>
                  <a:srgbClr val="FFFFFF"/>
                </a:solidFill>
                <a:latin typeface="Verdana" pitchFamily="34" charset="0"/>
              </a:rPr>
              <a:t>семинар по </a:t>
            </a:r>
            <a:r>
              <a:rPr lang="ru-RU" altLang="en-US" sz="1400" dirty="0" smtClean="0">
                <a:solidFill>
                  <a:srgbClr val="FFFFFF"/>
                </a:solidFill>
                <a:latin typeface="Verdana" pitchFamily="34" charset="0"/>
              </a:rPr>
              <a:t>безопасности</a:t>
            </a:r>
            <a:r>
              <a:rPr lang="ru-RU" altLang="en-US" sz="1400" dirty="0">
                <a:solidFill>
                  <a:srgbClr val="FFFFFF"/>
                </a:solidFill>
                <a:latin typeface="Verdana" pitchFamily="34" charset="0"/>
              </a:rPr>
              <a:t> </a:t>
            </a:r>
            <a:r>
              <a:rPr lang="ru-RU" altLang="en-US" sz="1400" dirty="0" smtClean="0">
                <a:solidFill>
                  <a:srgbClr val="FFFFFF"/>
                </a:solidFill>
                <a:latin typeface="Verdana" pitchFamily="34" charset="0"/>
              </a:rPr>
              <a:t>на выставке </a:t>
            </a:r>
            <a:r>
              <a:rPr lang="en-GB" altLang="en-US" sz="1400" dirty="0" smtClean="0">
                <a:solidFill>
                  <a:srgbClr val="FFFFFF"/>
                </a:solidFill>
                <a:latin typeface="Verdana" pitchFamily="34" charset="0"/>
              </a:rPr>
              <a:t>HELITECH</a:t>
            </a:r>
            <a:r>
              <a:rPr lang="ru-RU" altLang="en-US" sz="1400" dirty="0" smtClean="0">
                <a:solidFill>
                  <a:srgbClr val="FFFFFF"/>
                </a:solidFill>
                <a:latin typeface="Verdana" pitchFamily="34" charset="0"/>
              </a:rPr>
              <a:t> (Лондон</a:t>
            </a:r>
            <a:r>
              <a:rPr lang="en-GB" altLang="en-US" sz="1400" dirty="0" smtClean="0">
                <a:solidFill>
                  <a:srgbClr val="FFFFFF"/>
                </a:solidFill>
                <a:latin typeface="Verdana" pitchFamily="34" charset="0"/>
              </a:rPr>
              <a:t>, </a:t>
            </a:r>
            <a:r>
              <a:rPr lang="en-GB" altLang="en-US" sz="1400" dirty="0">
                <a:solidFill>
                  <a:srgbClr val="FFFFFF"/>
                </a:solidFill>
                <a:latin typeface="Verdana" pitchFamily="34" charset="0"/>
              </a:rPr>
              <a:t>8 </a:t>
            </a:r>
            <a:r>
              <a:rPr lang="ru-RU" altLang="en-US" sz="1400" dirty="0" smtClean="0">
                <a:solidFill>
                  <a:srgbClr val="FFFFFF"/>
                </a:solidFill>
                <a:latin typeface="Verdana" pitchFamily="34" charset="0"/>
              </a:rPr>
              <a:t>октября</a:t>
            </a:r>
            <a:r>
              <a:rPr lang="en-GB" altLang="en-US" sz="1400" dirty="0" smtClean="0">
                <a:solidFill>
                  <a:srgbClr val="FFFFFF"/>
                </a:solidFill>
                <a:latin typeface="Verdana" pitchFamily="34" charset="0"/>
              </a:rPr>
              <a:t> 2015</a:t>
            </a:r>
            <a:r>
              <a:rPr lang="ru-RU" altLang="en-US" sz="1400" dirty="0" smtClean="0">
                <a:solidFill>
                  <a:srgbClr val="FFFFFF"/>
                </a:solidFill>
                <a:latin typeface="Verdana" pitchFamily="34" charset="0"/>
              </a:rPr>
              <a:t>)</a:t>
            </a:r>
            <a:endParaRPr lang="en-GB" altLang="en-US" sz="1400" dirty="0">
              <a:solidFill>
                <a:srgbClr val="FFFFFF"/>
              </a:solidFill>
              <a:latin typeface="Verdana" pitchFamily="34" charset="0"/>
            </a:endParaRPr>
          </a:p>
        </p:txBody>
      </p:sp>
    </p:spTree>
    <p:extLst>
      <p:ext uri="{BB962C8B-B14F-4D97-AF65-F5344CB8AC3E}">
        <p14:creationId xmlns:p14="http://schemas.microsoft.com/office/powerpoint/2010/main" val="994543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
            <a:ext cx="10795508" cy="7675033"/>
          </a:xfrm>
          <a:prstGeom prst="rect">
            <a:avLst/>
          </a:prstGeom>
          <a:solidFill>
            <a:schemeClr val="accent3"/>
          </a:solidFill>
          <a:ln w="9525" cap="flat" cmpd="sng" algn="ctr">
            <a:solidFill>
              <a:schemeClr val="bg1"/>
            </a:solidFill>
            <a:prstDash val="solid"/>
            <a:round/>
            <a:headEnd type="none" w="med" len="med"/>
            <a:tailEnd type="none" w="med" len="med"/>
          </a:ln>
          <a:effectLst/>
          <a:extLst/>
        </p:spPr>
        <p:txBody>
          <a:bodyPr lIns="104123" tIns="52062" rIns="104123" bIns="52062"/>
          <a:lstStyle/>
          <a:p>
            <a:pPr marL="390455" indent="-390455" algn="l">
              <a:lnSpc>
                <a:spcPct val="100000"/>
              </a:lnSpc>
              <a:spcBef>
                <a:spcPct val="20000"/>
              </a:spcBef>
              <a:buSzPct val="60000"/>
              <a:buBlip>
                <a:blip r:embed="rId3"/>
              </a:buBlip>
              <a:defRPr/>
            </a:pPr>
            <a:endParaRPr lang="en-GB" sz="3700">
              <a:solidFill>
                <a:srgbClr val="055685"/>
              </a:solidFill>
              <a:latin typeface="Calibri" pitchFamily="34" charset="0"/>
              <a:ea typeface="ＭＳ Ｐゴシック" charset="-128"/>
            </a:endParaRPr>
          </a:p>
        </p:txBody>
      </p:sp>
      <p:pic>
        <p:nvPicPr>
          <p:cNvPr id="40963" name="Picture 2" descr="Cranfield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76" y="2504669"/>
            <a:ext cx="1670844"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DG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214" y="1757305"/>
            <a:ext cx="991367" cy="9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0" descr="EH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9831" y="5527423"/>
            <a:ext cx="1670844" cy="15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DL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023" y="3140025"/>
            <a:ext cx="1436926" cy="135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2" descr="EHO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025" y="4587517"/>
            <a:ext cx="2069990" cy="19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4" descr="Elilombar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0845" y="2354144"/>
            <a:ext cx="1930753" cy="125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8" descr="European Cockpit Association (EC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8354" y="3245054"/>
            <a:ext cx="2227792" cy="53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0" descr="IA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5848" y="5765463"/>
            <a:ext cx="1670844" cy="15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2" descr="INA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3158" y="4097447"/>
            <a:ext cx="1915901" cy="18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4" descr="NL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9119" y="3238042"/>
            <a:ext cx="1501903" cy="14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28" descr="Schweizerische Rettungsflugwacht (REG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549" y="6460330"/>
            <a:ext cx="2237074" cy="57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30" descr="Agusta Westla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6780" y="3098017"/>
            <a:ext cx="2224079" cy="14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32" descr="BH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83320" y="29767"/>
            <a:ext cx="1670844" cy="12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34" descr="Bundesstelle für Flugunfalluntersuchung (BFU)"/>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88387" y="4598030"/>
            <a:ext cx="1670844" cy="80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36" descr="CAA Finlan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91051" y="5208870"/>
            <a:ext cx="1670844" cy="9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40" descr="CAA Norway"/>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24927" y="278297"/>
            <a:ext cx="2600947" cy="88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42" descr="CHC"/>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09778" y="1713543"/>
            <a:ext cx="1212289" cy="114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44" descr="new EUROPEAN HELICOPTER ASSOCIATION (EH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05127" y="1288217"/>
            <a:ext cx="3219159" cy="58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46" descr="Log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5320" y="3166291"/>
            <a:ext cx="1043349" cy="140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6" descr="ONERA Or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88295" y="6241543"/>
            <a:ext cx="3026084" cy="81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10" descr="http://www.sionairport.ch/images/air_glacier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97485" y="2441670"/>
            <a:ext cx="1520467" cy="4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Rectangle 1"/>
          <p:cNvSpPr>
            <a:spLocks noChangeArrowheads="1"/>
          </p:cNvSpPr>
          <p:nvPr/>
        </p:nvSpPr>
        <p:spPr bwMode="auto">
          <a:xfrm>
            <a:off x="291470" y="66523"/>
            <a:ext cx="5055230" cy="1979581"/>
          </a:xfrm>
          <a:prstGeom prst="rect">
            <a:avLst/>
          </a:prstGeom>
          <a:noFill/>
          <a:ln w="952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123" tIns="52062" rIns="104123" bIns="52062"/>
          <a:lstStyle>
            <a:lvl1pPr marL="342900" indent="-342900" eaLnBrk="0" hangingPunct="0">
              <a:buSzPct val="80000"/>
              <a:buBlip>
                <a:blip r:embed="rId26"/>
              </a:buBlip>
              <a:defRPr sz="3200">
                <a:solidFill>
                  <a:srgbClr val="055685"/>
                </a:solidFill>
                <a:latin typeface="Calibri" pitchFamily="34" charset="0"/>
                <a:ea typeface="MS PGothic" pitchFamily="34" charset="-128"/>
              </a:defRPr>
            </a:lvl1pPr>
            <a:lvl2pPr marL="742950" indent="-285750" eaLnBrk="0" hangingPunct="0">
              <a:buSzPct val="80000"/>
              <a:buBlip>
                <a:blip r:embed="rId27"/>
              </a:buBlip>
              <a:defRPr sz="2800">
                <a:solidFill>
                  <a:srgbClr val="055685"/>
                </a:solidFill>
                <a:latin typeface="Calibri" pitchFamily="34" charset="0"/>
                <a:ea typeface="MS PGothic" pitchFamily="34" charset="-128"/>
              </a:defRPr>
            </a:lvl2pPr>
            <a:lvl3pPr marL="1143000" indent="-228600" eaLnBrk="0" hangingPunct="0">
              <a:buSzPct val="80000"/>
              <a:buBlip>
                <a:blip r:embed="rId28"/>
              </a:buBlip>
              <a:defRPr sz="2400">
                <a:solidFill>
                  <a:srgbClr val="055685"/>
                </a:solidFill>
                <a:latin typeface="Calibri" pitchFamily="34" charset="0"/>
                <a:ea typeface="MS PGothic" pitchFamily="34" charset="-128"/>
              </a:defRPr>
            </a:lvl3pPr>
            <a:lvl4pPr marL="1600200" indent="-228600" eaLnBrk="0" hangingPunct="0">
              <a:buSzPct val="80000"/>
              <a:buBlip>
                <a:blip r:embed="rId29"/>
              </a:buBlip>
              <a:defRPr sz="2000">
                <a:solidFill>
                  <a:srgbClr val="055685"/>
                </a:solidFill>
                <a:latin typeface="Calibri" pitchFamily="34" charset="0"/>
                <a:ea typeface="MS PGothic" pitchFamily="34" charset="-128"/>
              </a:defRPr>
            </a:lvl4pPr>
            <a:lvl5pPr marL="2057400" indent="-228600" eaLnBrk="0" hangingPunct="0">
              <a:buSzPct val="80000"/>
              <a:buBlip>
                <a:blip r:embed="rId3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Blip>
                <a:blip r:embed="rId3"/>
              </a:buBlip>
            </a:pPr>
            <a:endParaRPr lang="fr-FR" altLang="en-US"/>
          </a:p>
        </p:txBody>
      </p:sp>
      <p:pic>
        <p:nvPicPr>
          <p:cNvPr id="40985" name="Picture 26" descr="RAeS"/>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46403" y="4373981"/>
            <a:ext cx="1264272" cy="119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6" name="TextBox 2"/>
          <p:cNvSpPr txBox="1">
            <a:spLocks noChangeArrowheads="1"/>
          </p:cNvSpPr>
          <p:nvPr/>
        </p:nvSpPr>
        <p:spPr bwMode="auto">
          <a:xfrm>
            <a:off x="484549" y="7036176"/>
            <a:ext cx="9874682" cy="5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23" tIns="52062" rIns="104123" bIns="52062">
            <a:spAutoFit/>
          </a:bodyPr>
          <a:lstStyle>
            <a:lvl1pPr eaLnBrk="0" hangingPunct="0">
              <a:buSzPct val="80000"/>
              <a:buBlip>
                <a:blip r:embed="rId26"/>
              </a:buBlip>
              <a:defRPr sz="3200">
                <a:solidFill>
                  <a:srgbClr val="055685"/>
                </a:solidFill>
                <a:latin typeface="Calibri" pitchFamily="34" charset="0"/>
                <a:ea typeface="MS PGothic" pitchFamily="34" charset="-128"/>
              </a:defRPr>
            </a:lvl1pPr>
            <a:lvl2pPr marL="742950" indent="-285750" eaLnBrk="0" hangingPunct="0">
              <a:buSzPct val="80000"/>
              <a:buBlip>
                <a:blip r:embed="rId27"/>
              </a:buBlip>
              <a:defRPr sz="2800">
                <a:solidFill>
                  <a:srgbClr val="055685"/>
                </a:solidFill>
                <a:latin typeface="Calibri" pitchFamily="34" charset="0"/>
                <a:ea typeface="MS PGothic" pitchFamily="34" charset="-128"/>
              </a:defRPr>
            </a:lvl2pPr>
            <a:lvl3pPr marL="1143000" indent="-228600" eaLnBrk="0" hangingPunct="0">
              <a:buSzPct val="80000"/>
              <a:buBlip>
                <a:blip r:embed="rId28"/>
              </a:buBlip>
              <a:defRPr sz="2400">
                <a:solidFill>
                  <a:srgbClr val="055685"/>
                </a:solidFill>
                <a:latin typeface="Calibri" pitchFamily="34" charset="0"/>
                <a:ea typeface="MS PGothic" pitchFamily="34" charset="-128"/>
              </a:defRPr>
            </a:lvl3pPr>
            <a:lvl4pPr marL="1600200" indent="-228600" eaLnBrk="0" hangingPunct="0">
              <a:buSzPct val="80000"/>
              <a:buBlip>
                <a:blip r:embed="rId29"/>
              </a:buBlip>
              <a:defRPr sz="2000">
                <a:solidFill>
                  <a:srgbClr val="055685"/>
                </a:solidFill>
                <a:latin typeface="Calibri" pitchFamily="34" charset="0"/>
                <a:ea typeface="MS PGothic" pitchFamily="34" charset="-128"/>
              </a:defRPr>
            </a:lvl4pPr>
            <a:lvl5pPr marL="2057400" indent="-228600" eaLnBrk="0" hangingPunct="0">
              <a:buSzPct val="80000"/>
              <a:buBlip>
                <a:blip r:embed="rId3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None/>
            </a:pPr>
            <a:r>
              <a:rPr lang="ru-RU" sz="2800" dirty="0"/>
              <a:t>Партнерство по безопасности с более чем 50 организаций</a:t>
            </a:r>
            <a:endParaRPr lang="en-GB" altLang="en-US" sz="2700" dirty="0"/>
          </a:p>
        </p:txBody>
      </p:sp>
      <p:pic>
        <p:nvPicPr>
          <p:cNvPr id="40987"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02900" y="1240960"/>
            <a:ext cx="1882484" cy="85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8"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820013" y="287048"/>
            <a:ext cx="2443145" cy="77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9" name="Picture 3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17724" y="278297"/>
            <a:ext cx="2318759" cy="77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0990" name="Rectangle 1"/>
          <p:cNvSpPr>
            <a:spLocks noChangeArrowheads="1"/>
          </p:cNvSpPr>
          <p:nvPr/>
        </p:nvSpPr>
        <p:spPr bwMode="auto">
          <a:xfrm>
            <a:off x="272909" y="49010"/>
            <a:ext cx="5157338" cy="20705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23" tIns="52062" rIns="104123" bIns="52062"/>
          <a:lstStyle>
            <a:lvl1pPr marL="342900" indent="-342900" eaLnBrk="0" hangingPunct="0">
              <a:buSzPct val="80000"/>
              <a:buBlip>
                <a:blip r:embed="rId26"/>
              </a:buBlip>
              <a:defRPr sz="3200">
                <a:solidFill>
                  <a:srgbClr val="055685"/>
                </a:solidFill>
                <a:latin typeface="Calibri" pitchFamily="34" charset="0"/>
                <a:ea typeface="MS PGothic" pitchFamily="34" charset="-128"/>
              </a:defRPr>
            </a:lvl1pPr>
            <a:lvl2pPr marL="742950" indent="-285750" eaLnBrk="0" hangingPunct="0">
              <a:buSzPct val="80000"/>
              <a:buBlip>
                <a:blip r:embed="rId27"/>
              </a:buBlip>
              <a:defRPr sz="2800">
                <a:solidFill>
                  <a:srgbClr val="055685"/>
                </a:solidFill>
                <a:latin typeface="Calibri" pitchFamily="34" charset="0"/>
                <a:ea typeface="MS PGothic" pitchFamily="34" charset="-128"/>
              </a:defRPr>
            </a:lvl2pPr>
            <a:lvl3pPr marL="1143000" indent="-228600" eaLnBrk="0" hangingPunct="0">
              <a:buSzPct val="80000"/>
              <a:buBlip>
                <a:blip r:embed="rId28"/>
              </a:buBlip>
              <a:defRPr sz="2400">
                <a:solidFill>
                  <a:srgbClr val="055685"/>
                </a:solidFill>
                <a:latin typeface="Calibri" pitchFamily="34" charset="0"/>
                <a:ea typeface="MS PGothic" pitchFamily="34" charset="-128"/>
              </a:defRPr>
            </a:lvl3pPr>
            <a:lvl4pPr marL="1600200" indent="-228600" eaLnBrk="0" hangingPunct="0">
              <a:buSzPct val="80000"/>
              <a:buBlip>
                <a:blip r:embed="rId29"/>
              </a:buBlip>
              <a:defRPr sz="2000">
                <a:solidFill>
                  <a:srgbClr val="055685"/>
                </a:solidFill>
                <a:latin typeface="Calibri" pitchFamily="34" charset="0"/>
                <a:ea typeface="MS PGothic" pitchFamily="34" charset="-128"/>
              </a:defRPr>
            </a:lvl4pPr>
            <a:lvl5pPr marL="2057400" indent="-228600" eaLnBrk="0" hangingPunct="0">
              <a:buSzPct val="80000"/>
              <a:buBlip>
                <a:blip r:embed="rId30"/>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30"/>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Blip>
                <a:blip r:embed="rId3"/>
              </a:buBlip>
            </a:pPr>
            <a:endParaRPr lang="en-US" altLang="en-US"/>
          </a:p>
        </p:txBody>
      </p:sp>
      <p:pic>
        <p:nvPicPr>
          <p:cNvPr id="40991" name="Picture 3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3326" y="208286"/>
            <a:ext cx="4672794" cy="188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Ellipse 1"/>
          <p:cNvSpPr/>
          <p:nvPr/>
        </p:nvSpPr>
        <p:spPr bwMode="auto">
          <a:xfrm>
            <a:off x="9221214" y="1670656"/>
            <a:ext cx="991367" cy="12295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3"/>
              </a:buBlip>
              <a:tabLst/>
            </a:pPr>
            <a:endParaRPr kumimoji="0" lang="en-US" sz="3200" b="0" i="0" u="none" strike="noStrike" cap="none" normalizeH="0" baseline="0" smtClean="0">
              <a:ln>
                <a:noFill/>
              </a:ln>
              <a:solidFill>
                <a:srgbClr val="055685"/>
              </a:solidFill>
              <a:effectLst/>
              <a:latin typeface="Calibri" pitchFamily="34" charset="0"/>
            </a:endParaRPr>
          </a:p>
        </p:txBody>
      </p:sp>
    </p:spTree>
    <p:extLst>
      <p:ext uri="{BB962C8B-B14F-4D97-AF65-F5344CB8AC3E}">
        <p14:creationId xmlns:p14="http://schemas.microsoft.com/office/powerpoint/2010/main" val="3778472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57" descr="EH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13" y="141872"/>
            <a:ext cx="1247563" cy="741412"/>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Slide Number Placeholder 5"/>
          <p:cNvSpPr>
            <a:spLocks noGrp="1"/>
          </p:cNvSpPr>
          <p:nvPr>
            <p:ph type="sldNum" sz="quarter" idx="12"/>
          </p:nvPr>
        </p:nvSpPr>
        <p:spPr>
          <a:xfrm>
            <a:off x="9891395" y="7193709"/>
            <a:ext cx="802005" cy="36756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SzPct val="80000"/>
              <a:buBlip>
                <a:blip r:embed="rId4"/>
              </a:buBlip>
              <a:defRPr sz="3700">
                <a:solidFill>
                  <a:srgbClr val="055685"/>
                </a:solidFill>
                <a:latin typeface="Calibri" pitchFamily="34" charset="0"/>
                <a:ea typeface="MS PGothic" pitchFamily="34" charset="-128"/>
              </a:defRPr>
            </a:lvl1pPr>
            <a:lvl2pPr marL="846586" indent="-325613">
              <a:spcBef>
                <a:spcPct val="20000"/>
              </a:spcBef>
              <a:buSzPct val="80000"/>
              <a:buBlip>
                <a:blip r:embed="rId5"/>
              </a:buBlip>
              <a:defRPr sz="3200">
                <a:solidFill>
                  <a:srgbClr val="055685"/>
                </a:solidFill>
                <a:latin typeface="Calibri" pitchFamily="34" charset="0"/>
                <a:ea typeface="MS PGothic" pitchFamily="34" charset="-128"/>
              </a:defRPr>
            </a:lvl2pPr>
            <a:lvl3pPr marL="1302440" indent="-260488">
              <a:spcBef>
                <a:spcPct val="20000"/>
              </a:spcBef>
              <a:buSzPct val="80000"/>
              <a:buBlip>
                <a:blip r:embed="rId6"/>
              </a:buBlip>
              <a:defRPr sz="2700">
                <a:solidFill>
                  <a:srgbClr val="055685"/>
                </a:solidFill>
                <a:latin typeface="Calibri" pitchFamily="34" charset="0"/>
                <a:ea typeface="MS PGothic" pitchFamily="34" charset="-128"/>
              </a:defRPr>
            </a:lvl3pPr>
            <a:lvl4pPr marL="1823417" indent="-260488">
              <a:spcBef>
                <a:spcPct val="20000"/>
              </a:spcBef>
              <a:buSzPct val="80000"/>
              <a:buBlip>
                <a:blip r:embed="rId7"/>
              </a:buBlip>
              <a:defRPr sz="2300">
                <a:solidFill>
                  <a:srgbClr val="055685"/>
                </a:solidFill>
                <a:latin typeface="Calibri" pitchFamily="34" charset="0"/>
                <a:ea typeface="MS PGothic" pitchFamily="34" charset="-128"/>
              </a:defRPr>
            </a:lvl4pPr>
            <a:lvl5pPr marL="2344392" indent="-260488">
              <a:spcBef>
                <a:spcPct val="20000"/>
              </a:spcBef>
              <a:buSzPct val="80000"/>
              <a:buBlip>
                <a:blip r:embed="rId8"/>
              </a:buBlip>
              <a:defRPr sz="2300">
                <a:solidFill>
                  <a:srgbClr val="055685"/>
                </a:solidFill>
                <a:latin typeface="Calibri" pitchFamily="34" charset="0"/>
                <a:ea typeface="MS PGothic" pitchFamily="34" charset="-128"/>
              </a:defRPr>
            </a:lvl5pPr>
            <a:lvl6pPr marL="2865369" indent="-260488" eaLnBrk="0" fontAlgn="base" hangingPunct="0">
              <a:spcBef>
                <a:spcPct val="20000"/>
              </a:spcBef>
              <a:spcAft>
                <a:spcPct val="0"/>
              </a:spcAft>
              <a:buSzPct val="80000"/>
              <a:buBlip>
                <a:blip r:embed="rId8"/>
              </a:buBlip>
              <a:defRPr sz="2300">
                <a:solidFill>
                  <a:srgbClr val="055685"/>
                </a:solidFill>
                <a:latin typeface="Calibri" pitchFamily="34" charset="0"/>
                <a:ea typeface="MS PGothic" pitchFamily="34" charset="-128"/>
              </a:defRPr>
            </a:lvl6pPr>
            <a:lvl7pPr marL="3386344" indent="-260488" eaLnBrk="0" fontAlgn="base" hangingPunct="0">
              <a:spcBef>
                <a:spcPct val="20000"/>
              </a:spcBef>
              <a:spcAft>
                <a:spcPct val="0"/>
              </a:spcAft>
              <a:buSzPct val="80000"/>
              <a:buBlip>
                <a:blip r:embed="rId8"/>
              </a:buBlip>
              <a:defRPr sz="2300">
                <a:solidFill>
                  <a:srgbClr val="055685"/>
                </a:solidFill>
                <a:latin typeface="Calibri" pitchFamily="34" charset="0"/>
                <a:ea typeface="MS PGothic" pitchFamily="34" charset="-128"/>
              </a:defRPr>
            </a:lvl7pPr>
            <a:lvl8pPr marL="3907322" indent="-260488" eaLnBrk="0" fontAlgn="base" hangingPunct="0">
              <a:spcBef>
                <a:spcPct val="20000"/>
              </a:spcBef>
              <a:spcAft>
                <a:spcPct val="0"/>
              </a:spcAft>
              <a:buSzPct val="80000"/>
              <a:buBlip>
                <a:blip r:embed="rId8"/>
              </a:buBlip>
              <a:defRPr sz="2300">
                <a:solidFill>
                  <a:srgbClr val="055685"/>
                </a:solidFill>
                <a:latin typeface="Calibri" pitchFamily="34" charset="0"/>
                <a:ea typeface="MS PGothic" pitchFamily="34" charset="-128"/>
              </a:defRPr>
            </a:lvl8pPr>
            <a:lvl9pPr marL="4428298" indent="-260488" eaLnBrk="0" fontAlgn="base" hangingPunct="0">
              <a:spcBef>
                <a:spcPct val="20000"/>
              </a:spcBef>
              <a:spcAft>
                <a:spcPct val="0"/>
              </a:spcAft>
              <a:buSzPct val="80000"/>
              <a:buBlip>
                <a:blip r:embed="rId8"/>
              </a:buBlip>
              <a:defRPr sz="2300">
                <a:solidFill>
                  <a:srgbClr val="055685"/>
                </a:solidFill>
                <a:latin typeface="Calibri" pitchFamily="34" charset="0"/>
                <a:ea typeface="MS PGothic" pitchFamily="34" charset="-128"/>
              </a:defRPr>
            </a:lvl9pPr>
          </a:lstStyle>
          <a:p>
            <a:pPr algn="ctr">
              <a:spcBef>
                <a:spcPct val="0"/>
              </a:spcBef>
              <a:buSzTx/>
              <a:buFontTx/>
              <a:buNone/>
            </a:pPr>
            <a:fld id="{1201D327-1719-41CD-BEE1-A5D9A81BF7FB}" type="slidenum">
              <a:rPr lang="en-GB" altLang="en-US" sz="1600">
                <a:solidFill>
                  <a:srgbClr val="FFFFFF"/>
                </a:solidFill>
                <a:latin typeface="Verdana" pitchFamily="34" charset="0"/>
              </a:rPr>
              <a:pPr algn="ctr">
                <a:spcBef>
                  <a:spcPct val="0"/>
                </a:spcBef>
                <a:buSzTx/>
                <a:buFontTx/>
                <a:buNone/>
              </a:pPr>
              <a:t>15</a:t>
            </a:fld>
            <a:endParaRPr lang="en-GB" altLang="en-US" sz="1600">
              <a:solidFill>
                <a:srgbClr val="FFFFFF"/>
              </a:solidFill>
              <a:latin typeface="Verdana" pitchFamily="34" charset="0"/>
            </a:endParaRPr>
          </a:p>
        </p:txBody>
      </p:sp>
      <p:sp>
        <p:nvSpPr>
          <p:cNvPr id="8" name="Content Placeholder 2"/>
          <p:cNvSpPr txBox="1">
            <a:spLocks/>
          </p:cNvSpPr>
          <p:nvPr/>
        </p:nvSpPr>
        <p:spPr>
          <a:xfrm>
            <a:off x="234132" y="1304022"/>
            <a:ext cx="10333027" cy="633606"/>
          </a:xfrm>
          <a:prstGeom prst="rect">
            <a:avLst/>
          </a:prstGeom>
        </p:spPr>
        <p:txBody>
          <a:bodyPr lIns="104196" tIns="52098" rIns="104196" bIns="52098"/>
          <a:lstStyle>
            <a:lvl1pPr marL="342900" indent="-342900" algn="l" rtl="0" eaLnBrk="0" fontAlgn="base" hangingPunct="0">
              <a:spcBef>
                <a:spcPct val="20000"/>
              </a:spcBef>
              <a:spcAft>
                <a:spcPct val="0"/>
              </a:spcAft>
              <a:buSzPct val="80000"/>
              <a:buBlip>
                <a:blip r:embed="rId4"/>
              </a:buBlip>
              <a:defRPr sz="3200">
                <a:solidFill>
                  <a:srgbClr val="055685"/>
                </a:solidFill>
                <a:latin typeface="+mn-lt"/>
                <a:ea typeface="MS PGothic" pitchFamily="34" charset="-128"/>
                <a:cs typeface="+mn-cs"/>
              </a:defRPr>
            </a:lvl1pPr>
            <a:lvl2pPr marL="742950" indent="-285750" algn="l" rtl="0" eaLnBrk="0" fontAlgn="base" hangingPunct="0">
              <a:spcBef>
                <a:spcPct val="20000"/>
              </a:spcBef>
              <a:spcAft>
                <a:spcPct val="0"/>
              </a:spcAft>
              <a:buSzPct val="80000"/>
              <a:buBlip>
                <a:blip r:embed="rId5"/>
              </a:buBlip>
              <a:defRPr sz="2800">
                <a:solidFill>
                  <a:srgbClr val="055685"/>
                </a:solidFill>
                <a:latin typeface="+mn-lt"/>
                <a:ea typeface="MS PGothic" pitchFamily="34" charset="-128"/>
              </a:defRPr>
            </a:lvl2pPr>
            <a:lvl3pPr marL="1143000" indent="-228600" algn="l" rtl="0" eaLnBrk="0" fontAlgn="base" hangingPunct="0">
              <a:spcBef>
                <a:spcPct val="20000"/>
              </a:spcBef>
              <a:spcAft>
                <a:spcPct val="0"/>
              </a:spcAft>
              <a:buSzPct val="80000"/>
              <a:buBlip>
                <a:blip r:embed="rId6"/>
              </a:buBlip>
              <a:defRPr sz="2400">
                <a:solidFill>
                  <a:srgbClr val="055685"/>
                </a:solidFill>
                <a:latin typeface="+mn-lt"/>
                <a:ea typeface="MS PGothic" pitchFamily="34" charset="-128"/>
              </a:defRPr>
            </a:lvl3pPr>
            <a:lvl4pPr marL="1600200" indent="-228600" algn="l" rtl="0" eaLnBrk="0" fontAlgn="base" hangingPunct="0">
              <a:spcBef>
                <a:spcPct val="20000"/>
              </a:spcBef>
              <a:spcAft>
                <a:spcPct val="0"/>
              </a:spcAft>
              <a:buSzPct val="80000"/>
              <a:buBlip>
                <a:blip r:embed="rId7"/>
              </a:buBlip>
              <a:defRPr sz="2000">
                <a:solidFill>
                  <a:srgbClr val="055685"/>
                </a:solidFill>
                <a:latin typeface="+mn-lt"/>
                <a:ea typeface="MS PGothic" pitchFamily="34" charset="-128"/>
              </a:defRPr>
            </a:lvl4pPr>
            <a:lvl5pPr marL="2057400" indent="-228600" algn="l" rtl="0" eaLnBrk="0" fontAlgn="base" hangingPunct="0">
              <a:spcBef>
                <a:spcPct val="20000"/>
              </a:spcBef>
              <a:spcAft>
                <a:spcPct val="0"/>
              </a:spcAft>
              <a:buSzPct val="80000"/>
              <a:buBlip>
                <a:blip r:embed="rId8"/>
              </a:buBlip>
              <a:defRPr sz="2000">
                <a:solidFill>
                  <a:srgbClr val="055685"/>
                </a:solidFill>
                <a:latin typeface="+mn-lt"/>
                <a:ea typeface="MS PGothic" pitchFamily="34" charset="-128"/>
              </a:defRPr>
            </a:lvl5pPr>
            <a:lvl6pPr marL="2514600" indent="-228600" algn="l" rtl="0" fontAlgn="base">
              <a:spcBef>
                <a:spcPct val="20000"/>
              </a:spcBef>
              <a:spcAft>
                <a:spcPct val="0"/>
              </a:spcAft>
              <a:buSzPct val="80000"/>
              <a:buBlip>
                <a:blip r:embed="rId8"/>
              </a:buBlip>
              <a:defRPr sz="2000">
                <a:solidFill>
                  <a:srgbClr val="055685"/>
                </a:solidFill>
                <a:latin typeface="+mn-lt"/>
              </a:defRPr>
            </a:lvl6pPr>
            <a:lvl7pPr marL="2971800" indent="-228600" algn="l" rtl="0" fontAlgn="base">
              <a:spcBef>
                <a:spcPct val="20000"/>
              </a:spcBef>
              <a:spcAft>
                <a:spcPct val="0"/>
              </a:spcAft>
              <a:buSzPct val="80000"/>
              <a:buBlip>
                <a:blip r:embed="rId8"/>
              </a:buBlip>
              <a:defRPr sz="2000">
                <a:solidFill>
                  <a:srgbClr val="055685"/>
                </a:solidFill>
                <a:latin typeface="+mn-lt"/>
              </a:defRPr>
            </a:lvl7pPr>
            <a:lvl8pPr marL="3429000" indent="-228600" algn="l" rtl="0" fontAlgn="base">
              <a:spcBef>
                <a:spcPct val="20000"/>
              </a:spcBef>
              <a:spcAft>
                <a:spcPct val="0"/>
              </a:spcAft>
              <a:buSzPct val="80000"/>
              <a:buBlip>
                <a:blip r:embed="rId8"/>
              </a:buBlip>
              <a:defRPr sz="2000">
                <a:solidFill>
                  <a:srgbClr val="055685"/>
                </a:solidFill>
                <a:latin typeface="+mn-lt"/>
              </a:defRPr>
            </a:lvl8pPr>
            <a:lvl9pPr marL="3886200" indent="-228600" algn="l" rtl="0" fontAlgn="base">
              <a:spcBef>
                <a:spcPct val="20000"/>
              </a:spcBef>
              <a:spcAft>
                <a:spcPct val="0"/>
              </a:spcAft>
              <a:buSzPct val="80000"/>
              <a:buBlip>
                <a:blip r:embed="rId8"/>
              </a:buBlip>
              <a:defRPr sz="2000">
                <a:solidFill>
                  <a:srgbClr val="055685"/>
                </a:solidFill>
                <a:latin typeface="+mn-lt"/>
              </a:defRPr>
            </a:lvl9pPr>
          </a:lstStyle>
          <a:p>
            <a:pPr>
              <a:lnSpc>
                <a:spcPct val="100000"/>
              </a:lnSpc>
              <a:defRPr/>
            </a:pPr>
            <a:r>
              <a:rPr lang="ru-RU" altLang="en-US" sz="2400" kern="0" dirty="0" smtClean="0"/>
              <a:t>Методические рекомендации, разработанные </a:t>
            </a:r>
            <a:r>
              <a:rPr lang="en-GB" altLang="en-US" sz="2400" kern="0" dirty="0" smtClean="0"/>
              <a:t>EHSIT </a:t>
            </a:r>
            <a:r>
              <a:rPr lang="en-GB" altLang="en-US" sz="2400" kern="0" dirty="0"/>
              <a:t>ST Ops &amp; SMS</a:t>
            </a:r>
          </a:p>
        </p:txBody>
      </p:sp>
      <p:sp>
        <p:nvSpPr>
          <p:cNvPr id="11" name="Rectangle 2"/>
          <p:cNvSpPr txBox="1">
            <a:spLocks noChangeArrowheads="1"/>
          </p:cNvSpPr>
          <p:nvPr/>
        </p:nvSpPr>
        <p:spPr bwMode="auto">
          <a:xfrm>
            <a:off x="1507472" y="31505"/>
            <a:ext cx="8918593" cy="105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104196" tIns="52098" rIns="104196" bIns="52098" anchor="ctr"/>
          <a:lstStyle>
            <a:lvl1pPr algn="l" rtl="0" eaLnBrk="0" fontAlgn="base" hangingPunct="0">
              <a:lnSpc>
                <a:spcPct val="75000"/>
              </a:lnSpc>
              <a:spcBef>
                <a:spcPct val="0"/>
              </a:spcBef>
              <a:spcAft>
                <a:spcPct val="0"/>
              </a:spcAft>
              <a:defRPr sz="3600">
                <a:solidFill>
                  <a:schemeClr val="bg1"/>
                </a:solidFill>
                <a:latin typeface="+mj-lt"/>
                <a:ea typeface="MS PGothic" pitchFamily="34" charset="-128"/>
                <a:cs typeface="+mj-cs"/>
              </a:defRPr>
            </a:lvl1pPr>
            <a:lvl2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2pPr>
            <a:lvl3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3pPr>
            <a:lvl4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4pPr>
            <a:lvl5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a:lstStyle>
          <a:p>
            <a:pPr eaLnBrk="1" hangingPunct="1">
              <a:defRPr/>
            </a:pPr>
            <a:r>
              <a:rPr lang="ru-RU" sz="3700" kern="0" dirty="0" smtClean="0">
                <a:solidFill>
                  <a:srgbClr val="FFFFFF"/>
                </a:solidFill>
                <a:ea typeface="ＭＳ Ｐゴシック" charset="0"/>
              </a:rPr>
              <a:t>Инструменты для внедрения </a:t>
            </a:r>
            <a:r>
              <a:rPr lang="en-GB" sz="3700" kern="0" dirty="0" smtClean="0">
                <a:solidFill>
                  <a:srgbClr val="FFFFFF"/>
                </a:solidFill>
                <a:ea typeface="ＭＳ Ｐゴシック" charset="0"/>
              </a:rPr>
              <a:t>SMS</a:t>
            </a:r>
            <a:endParaRPr lang="en-GB" sz="3700" kern="0" dirty="0">
              <a:solidFill>
                <a:srgbClr val="FFFFFF"/>
              </a:solidFill>
              <a:ea typeface="ＭＳ Ｐゴシック" charset="0"/>
            </a:endParaRPr>
          </a:p>
        </p:txBody>
      </p:sp>
      <p:sp>
        <p:nvSpPr>
          <p:cNvPr id="47111" name="Rectangle 8"/>
          <p:cNvSpPr>
            <a:spLocks noChangeArrowheads="1"/>
          </p:cNvSpPr>
          <p:nvPr/>
        </p:nvSpPr>
        <p:spPr bwMode="auto">
          <a:xfrm>
            <a:off x="666489" y="7193709"/>
            <a:ext cx="9224913" cy="3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96" tIns="52098" rIns="104196" bIns="52098"/>
          <a:lstStyle>
            <a:lvl1pPr>
              <a:spcBef>
                <a:spcPct val="20000"/>
              </a:spcBef>
              <a:buSzPct val="80000"/>
              <a:buBlip>
                <a:blip r:embed="rId4"/>
              </a:buBlip>
              <a:defRPr sz="3200">
                <a:solidFill>
                  <a:srgbClr val="055685"/>
                </a:solidFill>
                <a:latin typeface="Calibri" pitchFamily="34" charset="0"/>
                <a:ea typeface="MS PGothic" pitchFamily="34" charset="-128"/>
              </a:defRPr>
            </a:lvl1pPr>
            <a:lvl2pPr marL="742950" indent="-285750">
              <a:spcBef>
                <a:spcPct val="20000"/>
              </a:spcBef>
              <a:buSzPct val="80000"/>
              <a:buBlip>
                <a:blip r:embed="rId5"/>
              </a:buBlip>
              <a:defRPr sz="2800">
                <a:solidFill>
                  <a:srgbClr val="055685"/>
                </a:solidFill>
                <a:latin typeface="Calibri" pitchFamily="34" charset="0"/>
                <a:ea typeface="MS PGothic" pitchFamily="34" charset="-128"/>
              </a:defRPr>
            </a:lvl2pPr>
            <a:lvl3pPr marL="1143000" indent="-228600">
              <a:spcBef>
                <a:spcPct val="20000"/>
              </a:spcBef>
              <a:buSzPct val="80000"/>
              <a:buBlip>
                <a:blip r:embed="rId6"/>
              </a:buBlip>
              <a:defRPr sz="2400">
                <a:solidFill>
                  <a:srgbClr val="055685"/>
                </a:solidFill>
                <a:latin typeface="Calibri" pitchFamily="34" charset="0"/>
                <a:ea typeface="MS PGothic" pitchFamily="34" charset="-128"/>
              </a:defRPr>
            </a:lvl3pPr>
            <a:lvl4pPr marL="1600200" indent="-228600">
              <a:spcBef>
                <a:spcPct val="20000"/>
              </a:spcBef>
              <a:buSzPct val="80000"/>
              <a:buBlip>
                <a:blip r:embed="rId7"/>
              </a:buBlip>
              <a:defRPr sz="2000">
                <a:solidFill>
                  <a:srgbClr val="055685"/>
                </a:solidFill>
                <a:latin typeface="Calibri" pitchFamily="34" charset="0"/>
                <a:ea typeface="MS PGothic" pitchFamily="34" charset="-128"/>
              </a:defRPr>
            </a:lvl4pPr>
            <a:lvl5pPr marL="2057400" indent="-228600">
              <a:spcBef>
                <a:spcPct val="20000"/>
              </a:spcBef>
              <a:buSzPct val="80000"/>
              <a:buBlip>
                <a:blip r:embed="rId8"/>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8"/>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8"/>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8"/>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8"/>
              </a:buBlip>
              <a:defRPr sz="2000">
                <a:solidFill>
                  <a:srgbClr val="055685"/>
                </a:solidFill>
                <a:latin typeface="Calibri" pitchFamily="34" charset="0"/>
                <a:ea typeface="MS PGothic" pitchFamily="34" charset="-128"/>
              </a:defRPr>
            </a:lvl9pPr>
          </a:lstStyle>
          <a:p>
            <a:pPr>
              <a:lnSpc>
                <a:spcPct val="100000"/>
              </a:lnSpc>
              <a:spcBef>
                <a:spcPct val="0"/>
              </a:spcBef>
              <a:buSzTx/>
              <a:buFontTx/>
              <a:buNone/>
            </a:pPr>
            <a:r>
              <a:rPr lang="ru-RU" altLang="en-US" sz="1600" dirty="0" smtClean="0">
                <a:solidFill>
                  <a:srgbClr val="FFFFFF"/>
                </a:solidFill>
                <a:latin typeface="Verdana" pitchFamily="34" charset="0"/>
              </a:rPr>
              <a:t>Вертолётный </a:t>
            </a:r>
            <a:r>
              <a:rPr lang="ru-RU" altLang="en-US" sz="1600" dirty="0" smtClean="0">
                <a:solidFill>
                  <a:srgbClr val="FFFFFF"/>
                </a:solidFill>
                <a:latin typeface="Verdana" pitchFamily="34" charset="0"/>
              </a:rPr>
              <a:t>симпозиум </a:t>
            </a:r>
            <a:r>
              <a:rPr lang="en-US" altLang="en-US" sz="1600" dirty="0" smtClean="0">
                <a:solidFill>
                  <a:srgbClr val="FFFFFF"/>
                </a:solidFill>
                <a:latin typeface="Verdana" pitchFamily="34" charset="0"/>
              </a:rPr>
              <a:t>EASA</a:t>
            </a:r>
            <a:r>
              <a:rPr lang="ru-RU" altLang="en-US" sz="1600" dirty="0" smtClean="0">
                <a:solidFill>
                  <a:srgbClr val="FFFFFF"/>
                </a:solidFill>
                <a:latin typeface="Verdana" pitchFamily="34" charset="0"/>
              </a:rPr>
              <a:t>,</a:t>
            </a:r>
            <a:r>
              <a:rPr lang="en-US" altLang="en-US" sz="1600" dirty="0" smtClean="0">
                <a:solidFill>
                  <a:srgbClr val="FFFFFF"/>
                </a:solidFill>
                <a:latin typeface="Verdana" pitchFamily="34" charset="0"/>
              </a:rPr>
              <a:t> </a:t>
            </a:r>
            <a:r>
              <a:rPr lang="en-GB" altLang="en-US" sz="1600" dirty="0" smtClean="0">
                <a:solidFill>
                  <a:srgbClr val="FFFFFF"/>
                </a:solidFill>
                <a:latin typeface="Verdana" pitchFamily="34" charset="0"/>
              </a:rPr>
              <a:t>2015</a:t>
            </a:r>
            <a:endParaRPr lang="en-GB" altLang="en-US" sz="1600" dirty="0">
              <a:solidFill>
                <a:srgbClr val="FFFFFF"/>
              </a:solidFill>
              <a:latin typeface="Verdana" pitchFamily="34" charset="0"/>
            </a:endParaRPr>
          </a:p>
        </p:txBody>
      </p:sp>
      <p:pic>
        <p:nvPicPr>
          <p:cNvPr id="3074" name="Picture 2" descr="https://easa.europa.eu/essi/ehest/wp-content/uploads/2012/08/sms1-complex-operatorsv2-2-212x3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2686" y="1879171"/>
            <a:ext cx="3498430" cy="5058575"/>
          </a:xfrm>
          <a:prstGeom prst="rect">
            <a:avLst/>
          </a:prstGeom>
          <a:noFill/>
          <a:ln cmpd="sng">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easa.europa.eu/essi/ehest/wp-content/uploads/2012/08/ehest-sms-manual-non-complex-2nd-2014-212x300.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6" y="1980431"/>
            <a:ext cx="3498765" cy="4950136"/>
          </a:xfrm>
          <a:prstGeom prst="rect">
            <a:avLst/>
          </a:prstGeom>
          <a:noFill/>
          <a:ln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2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4840" y="1941082"/>
            <a:ext cx="3842941" cy="512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57" descr="EH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3" y="141872"/>
            <a:ext cx="1247563" cy="741412"/>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Slide Number Placeholder 5"/>
          <p:cNvSpPr>
            <a:spLocks noGrp="1"/>
          </p:cNvSpPr>
          <p:nvPr>
            <p:ph type="sldNum" sz="quarter" idx="12"/>
          </p:nvPr>
        </p:nvSpPr>
        <p:spPr>
          <a:xfrm>
            <a:off x="9891395" y="7193709"/>
            <a:ext cx="802005" cy="36756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SzPct val="80000"/>
              <a:buBlip>
                <a:blip r:embed="rId5"/>
              </a:buBlip>
              <a:defRPr sz="3700">
                <a:solidFill>
                  <a:srgbClr val="055685"/>
                </a:solidFill>
                <a:latin typeface="Calibri" pitchFamily="34" charset="0"/>
                <a:ea typeface="MS PGothic" pitchFamily="34" charset="-128"/>
              </a:defRPr>
            </a:lvl1pPr>
            <a:lvl2pPr marL="846586" indent="-325613">
              <a:spcBef>
                <a:spcPct val="20000"/>
              </a:spcBef>
              <a:buSzPct val="80000"/>
              <a:buBlip>
                <a:blip r:embed="rId6"/>
              </a:buBlip>
              <a:defRPr sz="3200">
                <a:solidFill>
                  <a:srgbClr val="055685"/>
                </a:solidFill>
                <a:latin typeface="Calibri" pitchFamily="34" charset="0"/>
                <a:ea typeface="MS PGothic" pitchFamily="34" charset="-128"/>
              </a:defRPr>
            </a:lvl2pPr>
            <a:lvl3pPr marL="1302440" indent="-260488">
              <a:spcBef>
                <a:spcPct val="20000"/>
              </a:spcBef>
              <a:buSzPct val="80000"/>
              <a:buBlip>
                <a:blip r:embed="rId7"/>
              </a:buBlip>
              <a:defRPr sz="2700">
                <a:solidFill>
                  <a:srgbClr val="055685"/>
                </a:solidFill>
                <a:latin typeface="Calibri" pitchFamily="34" charset="0"/>
                <a:ea typeface="MS PGothic" pitchFamily="34" charset="-128"/>
              </a:defRPr>
            </a:lvl3pPr>
            <a:lvl4pPr marL="1823417" indent="-260488">
              <a:spcBef>
                <a:spcPct val="20000"/>
              </a:spcBef>
              <a:buSzPct val="80000"/>
              <a:buBlip>
                <a:blip r:embed="rId8"/>
              </a:buBlip>
              <a:defRPr sz="2300">
                <a:solidFill>
                  <a:srgbClr val="055685"/>
                </a:solidFill>
                <a:latin typeface="Calibri" pitchFamily="34" charset="0"/>
                <a:ea typeface="MS PGothic" pitchFamily="34" charset="-128"/>
              </a:defRPr>
            </a:lvl4pPr>
            <a:lvl5pPr marL="2344392" indent="-260488">
              <a:spcBef>
                <a:spcPct val="20000"/>
              </a:spcBef>
              <a:buSzPct val="80000"/>
              <a:buBlip>
                <a:blip r:embed="rId9"/>
              </a:buBlip>
              <a:defRPr sz="2300">
                <a:solidFill>
                  <a:srgbClr val="055685"/>
                </a:solidFill>
                <a:latin typeface="Calibri" pitchFamily="34" charset="0"/>
                <a:ea typeface="MS PGothic" pitchFamily="34" charset="-128"/>
              </a:defRPr>
            </a:lvl5pPr>
            <a:lvl6pPr marL="2865369" indent="-260488" eaLnBrk="0" fontAlgn="base" hangingPunct="0">
              <a:spcBef>
                <a:spcPct val="20000"/>
              </a:spcBef>
              <a:spcAft>
                <a:spcPct val="0"/>
              </a:spcAft>
              <a:buSzPct val="80000"/>
              <a:buBlip>
                <a:blip r:embed="rId9"/>
              </a:buBlip>
              <a:defRPr sz="2300">
                <a:solidFill>
                  <a:srgbClr val="055685"/>
                </a:solidFill>
                <a:latin typeface="Calibri" pitchFamily="34" charset="0"/>
                <a:ea typeface="MS PGothic" pitchFamily="34" charset="-128"/>
              </a:defRPr>
            </a:lvl6pPr>
            <a:lvl7pPr marL="3386344" indent="-260488" eaLnBrk="0" fontAlgn="base" hangingPunct="0">
              <a:spcBef>
                <a:spcPct val="20000"/>
              </a:spcBef>
              <a:spcAft>
                <a:spcPct val="0"/>
              </a:spcAft>
              <a:buSzPct val="80000"/>
              <a:buBlip>
                <a:blip r:embed="rId9"/>
              </a:buBlip>
              <a:defRPr sz="2300">
                <a:solidFill>
                  <a:srgbClr val="055685"/>
                </a:solidFill>
                <a:latin typeface="Calibri" pitchFamily="34" charset="0"/>
                <a:ea typeface="MS PGothic" pitchFamily="34" charset="-128"/>
              </a:defRPr>
            </a:lvl7pPr>
            <a:lvl8pPr marL="3907322" indent="-260488" eaLnBrk="0" fontAlgn="base" hangingPunct="0">
              <a:spcBef>
                <a:spcPct val="20000"/>
              </a:spcBef>
              <a:spcAft>
                <a:spcPct val="0"/>
              </a:spcAft>
              <a:buSzPct val="80000"/>
              <a:buBlip>
                <a:blip r:embed="rId9"/>
              </a:buBlip>
              <a:defRPr sz="2300">
                <a:solidFill>
                  <a:srgbClr val="055685"/>
                </a:solidFill>
                <a:latin typeface="Calibri" pitchFamily="34" charset="0"/>
                <a:ea typeface="MS PGothic" pitchFamily="34" charset="-128"/>
              </a:defRPr>
            </a:lvl8pPr>
            <a:lvl9pPr marL="4428298" indent="-260488" eaLnBrk="0" fontAlgn="base" hangingPunct="0">
              <a:spcBef>
                <a:spcPct val="20000"/>
              </a:spcBef>
              <a:spcAft>
                <a:spcPct val="0"/>
              </a:spcAft>
              <a:buSzPct val="80000"/>
              <a:buBlip>
                <a:blip r:embed="rId9"/>
              </a:buBlip>
              <a:defRPr sz="2300">
                <a:solidFill>
                  <a:srgbClr val="055685"/>
                </a:solidFill>
                <a:latin typeface="Calibri" pitchFamily="34" charset="0"/>
                <a:ea typeface="MS PGothic" pitchFamily="34" charset="-128"/>
              </a:defRPr>
            </a:lvl9pPr>
          </a:lstStyle>
          <a:p>
            <a:pPr algn="ctr">
              <a:spcBef>
                <a:spcPct val="0"/>
              </a:spcBef>
              <a:buSzTx/>
              <a:buFontTx/>
              <a:buNone/>
            </a:pPr>
            <a:fld id="{1201D327-1719-41CD-BEE1-A5D9A81BF7FB}" type="slidenum">
              <a:rPr lang="en-GB" altLang="en-US" sz="1600">
                <a:solidFill>
                  <a:srgbClr val="FFFFFF"/>
                </a:solidFill>
                <a:latin typeface="Verdana" pitchFamily="34" charset="0"/>
              </a:rPr>
              <a:pPr algn="ctr">
                <a:spcBef>
                  <a:spcPct val="0"/>
                </a:spcBef>
                <a:buSzTx/>
                <a:buFontTx/>
                <a:buNone/>
              </a:pPr>
              <a:t>16</a:t>
            </a:fld>
            <a:endParaRPr lang="en-GB" altLang="en-US" sz="1600">
              <a:solidFill>
                <a:srgbClr val="FFFFFF"/>
              </a:solidFill>
              <a:latin typeface="Verdana" pitchFamily="34" charset="0"/>
            </a:endParaRPr>
          </a:p>
        </p:txBody>
      </p:sp>
      <p:sp>
        <p:nvSpPr>
          <p:cNvPr id="8" name="Content Placeholder 2"/>
          <p:cNvSpPr txBox="1">
            <a:spLocks/>
          </p:cNvSpPr>
          <p:nvPr/>
        </p:nvSpPr>
        <p:spPr>
          <a:xfrm>
            <a:off x="618213" y="1240958"/>
            <a:ext cx="9948946" cy="633606"/>
          </a:xfrm>
          <a:prstGeom prst="rect">
            <a:avLst/>
          </a:prstGeom>
        </p:spPr>
        <p:txBody>
          <a:bodyPr lIns="104196" tIns="52098" rIns="104196" bIns="52098"/>
          <a:lstStyle>
            <a:lvl1pPr marL="342900" indent="-342900" algn="l" rtl="0" eaLnBrk="0" fontAlgn="base" hangingPunct="0">
              <a:spcBef>
                <a:spcPct val="20000"/>
              </a:spcBef>
              <a:spcAft>
                <a:spcPct val="0"/>
              </a:spcAft>
              <a:buSzPct val="80000"/>
              <a:buBlip>
                <a:blip r:embed="rId5"/>
              </a:buBlip>
              <a:defRPr sz="3200">
                <a:solidFill>
                  <a:srgbClr val="055685"/>
                </a:solidFill>
                <a:latin typeface="+mn-lt"/>
                <a:ea typeface="MS PGothic" pitchFamily="34" charset="-128"/>
                <a:cs typeface="+mn-cs"/>
              </a:defRPr>
            </a:lvl1pPr>
            <a:lvl2pPr marL="742950" indent="-285750" algn="l" rtl="0" eaLnBrk="0" fontAlgn="base" hangingPunct="0">
              <a:spcBef>
                <a:spcPct val="20000"/>
              </a:spcBef>
              <a:spcAft>
                <a:spcPct val="0"/>
              </a:spcAft>
              <a:buSzPct val="80000"/>
              <a:buBlip>
                <a:blip r:embed="rId6"/>
              </a:buBlip>
              <a:defRPr sz="2800">
                <a:solidFill>
                  <a:srgbClr val="055685"/>
                </a:solidFill>
                <a:latin typeface="+mn-lt"/>
                <a:ea typeface="MS PGothic" pitchFamily="34" charset="-128"/>
              </a:defRPr>
            </a:lvl2pPr>
            <a:lvl3pPr marL="1143000" indent="-228600" algn="l" rtl="0" eaLnBrk="0" fontAlgn="base" hangingPunct="0">
              <a:spcBef>
                <a:spcPct val="20000"/>
              </a:spcBef>
              <a:spcAft>
                <a:spcPct val="0"/>
              </a:spcAft>
              <a:buSzPct val="80000"/>
              <a:buBlip>
                <a:blip r:embed="rId7"/>
              </a:buBlip>
              <a:defRPr sz="2400">
                <a:solidFill>
                  <a:srgbClr val="055685"/>
                </a:solidFill>
                <a:latin typeface="+mn-lt"/>
                <a:ea typeface="MS PGothic" pitchFamily="34" charset="-128"/>
              </a:defRPr>
            </a:lvl3pPr>
            <a:lvl4pPr marL="1600200" indent="-228600" algn="l" rtl="0" eaLnBrk="0" fontAlgn="base" hangingPunct="0">
              <a:spcBef>
                <a:spcPct val="20000"/>
              </a:spcBef>
              <a:spcAft>
                <a:spcPct val="0"/>
              </a:spcAft>
              <a:buSzPct val="80000"/>
              <a:buBlip>
                <a:blip r:embed="rId8"/>
              </a:buBlip>
              <a:defRPr sz="2000">
                <a:solidFill>
                  <a:srgbClr val="055685"/>
                </a:solidFill>
                <a:latin typeface="+mn-lt"/>
                <a:ea typeface="MS PGothic" pitchFamily="34" charset="-128"/>
              </a:defRPr>
            </a:lvl4pPr>
            <a:lvl5pPr marL="2057400" indent="-228600" algn="l" rtl="0" eaLnBrk="0" fontAlgn="base" hangingPunct="0">
              <a:spcBef>
                <a:spcPct val="20000"/>
              </a:spcBef>
              <a:spcAft>
                <a:spcPct val="0"/>
              </a:spcAft>
              <a:buSzPct val="80000"/>
              <a:buBlip>
                <a:blip r:embed="rId9"/>
              </a:buBlip>
              <a:defRPr sz="2000">
                <a:solidFill>
                  <a:srgbClr val="055685"/>
                </a:solidFill>
                <a:latin typeface="+mn-lt"/>
                <a:ea typeface="MS PGothic" pitchFamily="34" charset="-128"/>
              </a:defRPr>
            </a:lvl5pPr>
            <a:lvl6pPr marL="2514600" indent="-228600" algn="l" rtl="0" fontAlgn="base">
              <a:spcBef>
                <a:spcPct val="20000"/>
              </a:spcBef>
              <a:spcAft>
                <a:spcPct val="0"/>
              </a:spcAft>
              <a:buSzPct val="80000"/>
              <a:buBlip>
                <a:blip r:embed="rId9"/>
              </a:buBlip>
              <a:defRPr sz="2000">
                <a:solidFill>
                  <a:srgbClr val="055685"/>
                </a:solidFill>
                <a:latin typeface="+mn-lt"/>
              </a:defRPr>
            </a:lvl6pPr>
            <a:lvl7pPr marL="2971800" indent="-228600" algn="l" rtl="0" fontAlgn="base">
              <a:spcBef>
                <a:spcPct val="20000"/>
              </a:spcBef>
              <a:spcAft>
                <a:spcPct val="0"/>
              </a:spcAft>
              <a:buSzPct val="80000"/>
              <a:buBlip>
                <a:blip r:embed="rId9"/>
              </a:buBlip>
              <a:defRPr sz="2000">
                <a:solidFill>
                  <a:srgbClr val="055685"/>
                </a:solidFill>
                <a:latin typeface="+mn-lt"/>
              </a:defRPr>
            </a:lvl7pPr>
            <a:lvl8pPr marL="3429000" indent="-228600" algn="l" rtl="0" fontAlgn="base">
              <a:spcBef>
                <a:spcPct val="20000"/>
              </a:spcBef>
              <a:spcAft>
                <a:spcPct val="0"/>
              </a:spcAft>
              <a:buSzPct val="80000"/>
              <a:buBlip>
                <a:blip r:embed="rId9"/>
              </a:buBlip>
              <a:defRPr sz="2000">
                <a:solidFill>
                  <a:srgbClr val="055685"/>
                </a:solidFill>
                <a:latin typeface="+mn-lt"/>
              </a:defRPr>
            </a:lvl8pPr>
            <a:lvl9pPr marL="3886200" indent="-228600" algn="l" rtl="0" fontAlgn="base">
              <a:spcBef>
                <a:spcPct val="20000"/>
              </a:spcBef>
              <a:spcAft>
                <a:spcPct val="0"/>
              </a:spcAft>
              <a:buSzPct val="80000"/>
              <a:buBlip>
                <a:blip r:embed="rId9"/>
              </a:buBlip>
              <a:defRPr sz="2000">
                <a:solidFill>
                  <a:srgbClr val="055685"/>
                </a:solidFill>
                <a:latin typeface="+mn-lt"/>
              </a:defRPr>
            </a:lvl9pPr>
          </a:lstStyle>
          <a:p>
            <a:pPr>
              <a:lnSpc>
                <a:spcPct val="100000"/>
              </a:lnSpc>
              <a:defRPr/>
            </a:pPr>
            <a:r>
              <a:rPr lang="ru-RU" altLang="en-US" kern="0" dirty="0"/>
              <a:t>Разработано </a:t>
            </a:r>
            <a:r>
              <a:rPr lang="en-GB" altLang="en-US" kern="0" dirty="0"/>
              <a:t>EHSIT ST Ops &amp; SMS</a:t>
            </a:r>
          </a:p>
        </p:txBody>
      </p:sp>
      <p:sp>
        <p:nvSpPr>
          <p:cNvPr id="11" name="Rectangle 2"/>
          <p:cNvSpPr txBox="1">
            <a:spLocks noChangeArrowheads="1"/>
          </p:cNvSpPr>
          <p:nvPr/>
        </p:nvSpPr>
        <p:spPr bwMode="auto">
          <a:xfrm>
            <a:off x="1507472" y="31505"/>
            <a:ext cx="8918593" cy="105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104196" tIns="52098" rIns="104196" bIns="52098" anchor="ctr"/>
          <a:lstStyle>
            <a:lvl1pPr algn="l" rtl="0" eaLnBrk="0" fontAlgn="base" hangingPunct="0">
              <a:lnSpc>
                <a:spcPct val="75000"/>
              </a:lnSpc>
              <a:spcBef>
                <a:spcPct val="0"/>
              </a:spcBef>
              <a:spcAft>
                <a:spcPct val="0"/>
              </a:spcAft>
              <a:defRPr sz="3600">
                <a:solidFill>
                  <a:schemeClr val="bg1"/>
                </a:solidFill>
                <a:latin typeface="+mj-lt"/>
                <a:ea typeface="MS PGothic" pitchFamily="34" charset="-128"/>
                <a:cs typeface="+mj-cs"/>
              </a:defRPr>
            </a:lvl1pPr>
            <a:lvl2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2pPr>
            <a:lvl3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3pPr>
            <a:lvl4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4pPr>
            <a:lvl5pPr algn="l" rtl="0" eaLnBrk="0" fontAlgn="base" hangingPunct="0">
              <a:lnSpc>
                <a:spcPct val="75000"/>
              </a:lnSpc>
              <a:spcBef>
                <a:spcPct val="0"/>
              </a:spcBef>
              <a:spcAft>
                <a:spcPct val="0"/>
              </a:spcAft>
              <a:defRPr sz="3600">
                <a:solidFill>
                  <a:schemeClr val="bg1"/>
                </a:solidFill>
                <a:latin typeface="Calibri" pitchFamily="34" charset="0"/>
                <a:ea typeface="MS PGothic" pitchFamily="34" charset="-128"/>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a:lstStyle>
          <a:p>
            <a:pPr eaLnBrk="1" hangingPunct="1">
              <a:defRPr/>
            </a:pPr>
            <a:r>
              <a:rPr lang="ru-RU" sz="2400" kern="0" dirty="0" smtClean="0">
                <a:solidFill>
                  <a:srgbClr val="FFFFFF"/>
                </a:solidFill>
                <a:ea typeface="ＭＳ Ｐゴシック" charset="0"/>
              </a:rPr>
              <a:t>Инструкция по оценке рисков </a:t>
            </a:r>
            <a:r>
              <a:rPr lang="en-GB" sz="2400" kern="0" dirty="0" smtClean="0">
                <a:solidFill>
                  <a:srgbClr val="FFFFFF"/>
                </a:solidFill>
                <a:ea typeface="ＭＳ Ｐゴシック" charset="0"/>
              </a:rPr>
              <a:t>MARIA</a:t>
            </a:r>
            <a:r>
              <a:rPr lang="ru-RU" sz="2400" kern="0" dirty="0" smtClean="0">
                <a:solidFill>
                  <a:srgbClr val="FFFFFF"/>
                </a:solidFill>
                <a:ea typeface="ＭＳ Ｐゴシック" charset="0"/>
              </a:rPr>
              <a:t> и</a:t>
            </a:r>
            <a:r>
              <a:rPr lang="en-GB" sz="2400" kern="0" dirty="0" smtClean="0">
                <a:solidFill>
                  <a:srgbClr val="FFFFFF"/>
                </a:solidFill>
                <a:ea typeface="ＭＳ Ｐゴシック" charset="0"/>
              </a:rPr>
              <a:t> </a:t>
            </a:r>
            <a:r>
              <a:rPr lang="ru-RU" sz="2400" kern="0" dirty="0" smtClean="0">
                <a:solidFill>
                  <a:srgbClr val="FFFFFF"/>
                </a:solidFill>
                <a:ea typeface="ＭＳ Ｐゴシック" charset="0"/>
              </a:rPr>
              <a:t>наставления по стандартной эксплуатации (</a:t>
            </a:r>
            <a:r>
              <a:rPr lang="en-US" sz="2400" dirty="0"/>
              <a:t>standard operational procedures</a:t>
            </a:r>
            <a:r>
              <a:rPr lang="ru-RU" sz="2400" dirty="0"/>
              <a:t>, или </a:t>
            </a:r>
            <a:r>
              <a:rPr lang="de-DE" sz="2400" dirty="0"/>
              <a:t>SOP</a:t>
            </a:r>
            <a:r>
              <a:rPr lang="ru-RU" sz="2400" kern="0" dirty="0" smtClean="0">
                <a:solidFill>
                  <a:srgbClr val="FFFFFF"/>
                </a:solidFill>
                <a:ea typeface="ＭＳ Ｐゴシック" charset="0"/>
              </a:rPr>
              <a:t>)</a:t>
            </a:r>
            <a:endParaRPr lang="en-GB" sz="2400" kern="0" dirty="0">
              <a:solidFill>
                <a:srgbClr val="FFFFFF"/>
              </a:solidFill>
              <a:ea typeface="ＭＳ Ｐゴシック" charset="0"/>
            </a:endParaRPr>
          </a:p>
        </p:txBody>
      </p:sp>
      <p:sp>
        <p:nvSpPr>
          <p:cNvPr id="47111" name="Rectangle 8"/>
          <p:cNvSpPr>
            <a:spLocks noChangeArrowheads="1"/>
          </p:cNvSpPr>
          <p:nvPr/>
        </p:nvSpPr>
        <p:spPr bwMode="auto">
          <a:xfrm>
            <a:off x="666489" y="7193709"/>
            <a:ext cx="9224913" cy="3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96" tIns="52098" rIns="104196" bIns="52098"/>
          <a:lstStyle>
            <a:lvl1pPr>
              <a:spcBef>
                <a:spcPct val="20000"/>
              </a:spcBef>
              <a:buSzPct val="80000"/>
              <a:buBlip>
                <a:blip r:embed="rId5"/>
              </a:buBlip>
              <a:defRPr sz="3200">
                <a:solidFill>
                  <a:srgbClr val="055685"/>
                </a:solidFill>
                <a:latin typeface="Calibri" pitchFamily="34" charset="0"/>
                <a:ea typeface="MS PGothic" pitchFamily="34" charset="-128"/>
              </a:defRPr>
            </a:lvl1pPr>
            <a:lvl2pPr marL="742950" indent="-285750">
              <a:spcBef>
                <a:spcPct val="20000"/>
              </a:spcBef>
              <a:buSzPct val="80000"/>
              <a:buBlip>
                <a:blip r:embed="rId6"/>
              </a:buBlip>
              <a:defRPr sz="2800">
                <a:solidFill>
                  <a:srgbClr val="055685"/>
                </a:solidFill>
                <a:latin typeface="Calibri" pitchFamily="34" charset="0"/>
                <a:ea typeface="MS PGothic" pitchFamily="34" charset="-128"/>
              </a:defRPr>
            </a:lvl2pPr>
            <a:lvl3pPr marL="1143000" indent="-228600">
              <a:spcBef>
                <a:spcPct val="20000"/>
              </a:spcBef>
              <a:buSzPct val="80000"/>
              <a:buBlip>
                <a:blip r:embed="rId7"/>
              </a:buBlip>
              <a:defRPr sz="2400">
                <a:solidFill>
                  <a:srgbClr val="055685"/>
                </a:solidFill>
                <a:latin typeface="Calibri" pitchFamily="34" charset="0"/>
                <a:ea typeface="MS PGothic" pitchFamily="34" charset="-128"/>
              </a:defRPr>
            </a:lvl3pPr>
            <a:lvl4pPr marL="1600200" indent="-228600">
              <a:spcBef>
                <a:spcPct val="20000"/>
              </a:spcBef>
              <a:buSzPct val="80000"/>
              <a:buBlip>
                <a:blip r:embed="rId8"/>
              </a:buBlip>
              <a:defRPr sz="2000">
                <a:solidFill>
                  <a:srgbClr val="055685"/>
                </a:solidFill>
                <a:latin typeface="Calibri" pitchFamily="34" charset="0"/>
                <a:ea typeface="MS PGothic" pitchFamily="34" charset="-128"/>
              </a:defRPr>
            </a:lvl4pPr>
            <a:lvl5pPr marL="2057400" indent="-228600">
              <a:spcBef>
                <a:spcPct val="20000"/>
              </a:spcBef>
              <a:buSzPct val="80000"/>
              <a:buBlip>
                <a:blip r:embed="rId9"/>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9pPr>
          </a:lstStyle>
          <a:p>
            <a:pPr>
              <a:lnSpc>
                <a:spcPct val="100000"/>
              </a:lnSpc>
              <a:spcBef>
                <a:spcPct val="0"/>
              </a:spcBef>
              <a:buSzTx/>
              <a:buFontTx/>
              <a:buNone/>
            </a:pPr>
            <a:r>
              <a:rPr lang="ru-RU" altLang="en-US" sz="1600" dirty="0">
                <a:solidFill>
                  <a:srgbClr val="FFFFFF"/>
                </a:solidFill>
                <a:latin typeface="Verdana" pitchFamily="34" charset="0"/>
              </a:rPr>
              <a:t>Вертолётный симпозиум </a:t>
            </a:r>
            <a:r>
              <a:rPr lang="en-US" altLang="en-US" sz="1600" dirty="0">
                <a:solidFill>
                  <a:srgbClr val="FFFFFF"/>
                </a:solidFill>
                <a:latin typeface="Verdana" pitchFamily="34" charset="0"/>
              </a:rPr>
              <a:t>EASA</a:t>
            </a:r>
            <a:r>
              <a:rPr lang="ru-RU" altLang="en-US" sz="1600" dirty="0">
                <a:solidFill>
                  <a:srgbClr val="FFFFFF"/>
                </a:solidFill>
                <a:latin typeface="Verdana" pitchFamily="34" charset="0"/>
              </a:rPr>
              <a:t>,</a:t>
            </a:r>
            <a:r>
              <a:rPr lang="en-US" altLang="en-US" sz="1600" dirty="0">
                <a:solidFill>
                  <a:srgbClr val="FFFFFF"/>
                </a:solidFill>
                <a:latin typeface="Verdana" pitchFamily="34" charset="0"/>
              </a:rPr>
              <a:t> </a:t>
            </a:r>
            <a:r>
              <a:rPr lang="en-GB" altLang="en-US" sz="1600" dirty="0">
                <a:solidFill>
                  <a:srgbClr val="FFFFFF"/>
                </a:solidFill>
                <a:latin typeface="Verdana" pitchFamily="34" charset="0"/>
              </a:rPr>
              <a:t>2015</a:t>
            </a:r>
            <a:endParaRPr lang="en-GB" altLang="en-US" sz="1600" dirty="0">
              <a:solidFill>
                <a:srgbClr val="FFFFFF"/>
              </a:solidFill>
              <a:latin typeface="Verdana" pitchFamily="34" charset="0"/>
            </a:endParaRPr>
          </a:p>
        </p:txBody>
      </p:sp>
      <p:pic>
        <p:nvPicPr>
          <p:cNvPr id="471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73306" y="2014587"/>
            <a:ext cx="3737121" cy="49918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a:grpSpLocks/>
          </p:cNvGrpSpPr>
          <p:nvPr/>
        </p:nvGrpSpPr>
        <p:grpSpPr bwMode="auto">
          <a:xfrm>
            <a:off x="527264" y="4393512"/>
            <a:ext cx="9003971" cy="1507880"/>
            <a:chOff x="450867" y="3984876"/>
            <a:chExt cx="7699358" cy="1367635"/>
          </a:xfrm>
        </p:grpSpPr>
        <p:sp>
          <p:nvSpPr>
            <p:cNvPr id="47114" name="TextBox 6"/>
            <p:cNvSpPr txBox="1">
              <a:spLocks noChangeArrowheads="1"/>
            </p:cNvSpPr>
            <p:nvPr/>
          </p:nvSpPr>
          <p:spPr bwMode="auto">
            <a:xfrm rot="18900000">
              <a:off x="450867" y="3984876"/>
              <a:ext cx="5069105" cy="851410"/>
            </a:xfrm>
            <a:prstGeom prst="rect">
              <a:avLst/>
            </a:prstGeom>
            <a:solidFill>
              <a:srgbClr val="FFFF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tabLst>
                  <a:tab pos="531813" algn="l"/>
                  <a:tab pos="1076325" algn="l"/>
                  <a:tab pos="1608138" algn="l"/>
                </a:tabLst>
                <a:defRPr sz="3200">
                  <a:solidFill>
                    <a:srgbClr val="055685"/>
                  </a:solidFill>
                  <a:latin typeface="Calibri" pitchFamily="34" charset="0"/>
                  <a:ea typeface="MS PGothic" pitchFamily="34" charset="-128"/>
                </a:defRPr>
              </a:lvl1pPr>
              <a:lvl2pPr marL="742950" indent="-285750">
                <a:spcBef>
                  <a:spcPct val="20000"/>
                </a:spcBef>
                <a:buSzPct val="80000"/>
                <a:buBlip>
                  <a:blip r:embed="rId6"/>
                </a:buBlip>
                <a:tabLst>
                  <a:tab pos="531813" algn="l"/>
                  <a:tab pos="1076325" algn="l"/>
                  <a:tab pos="1608138" algn="l"/>
                </a:tabLst>
                <a:defRPr sz="2800">
                  <a:solidFill>
                    <a:srgbClr val="055685"/>
                  </a:solidFill>
                  <a:latin typeface="Calibri" pitchFamily="34" charset="0"/>
                  <a:ea typeface="MS PGothic" pitchFamily="34" charset="-128"/>
                </a:defRPr>
              </a:lvl2pPr>
              <a:lvl3pPr marL="1143000" indent="-228600">
                <a:spcBef>
                  <a:spcPct val="20000"/>
                </a:spcBef>
                <a:buSzPct val="80000"/>
                <a:buBlip>
                  <a:blip r:embed="rId7"/>
                </a:buBlip>
                <a:tabLst>
                  <a:tab pos="531813" algn="l"/>
                  <a:tab pos="1076325" algn="l"/>
                  <a:tab pos="1608138" algn="l"/>
                </a:tabLst>
                <a:defRPr sz="2400">
                  <a:solidFill>
                    <a:srgbClr val="055685"/>
                  </a:solidFill>
                  <a:latin typeface="Calibri" pitchFamily="34" charset="0"/>
                  <a:ea typeface="MS PGothic" pitchFamily="34" charset="-128"/>
                </a:defRPr>
              </a:lvl3pPr>
              <a:lvl4pPr marL="1600200" indent="-228600">
                <a:spcBef>
                  <a:spcPct val="20000"/>
                </a:spcBef>
                <a:buSzPct val="80000"/>
                <a:buBlip>
                  <a:blip r:embed="rId8"/>
                </a:buBlip>
                <a:tabLst>
                  <a:tab pos="531813" algn="l"/>
                  <a:tab pos="1076325" algn="l"/>
                  <a:tab pos="1608138" algn="l"/>
                </a:tabLst>
                <a:defRPr sz="2000">
                  <a:solidFill>
                    <a:srgbClr val="055685"/>
                  </a:solidFill>
                  <a:latin typeface="Calibri" pitchFamily="34" charset="0"/>
                  <a:ea typeface="MS PGothic" pitchFamily="34" charset="-128"/>
                </a:defRPr>
              </a:lvl4pPr>
              <a:lvl5pPr marL="2057400" indent="-228600">
                <a:spcBef>
                  <a:spcPct val="20000"/>
                </a:spcBef>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9pPr>
            </a:lstStyle>
            <a:p>
              <a:pPr>
                <a:lnSpc>
                  <a:spcPct val="100000"/>
                </a:lnSpc>
                <a:buSzPct val="60000"/>
                <a:buFontTx/>
                <a:buNone/>
              </a:pPr>
              <a:r>
                <a:rPr lang="ru-RU" altLang="it-IT" sz="5500" dirty="0" smtClean="0">
                  <a:solidFill>
                    <a:srgbClr val="FF0000"/>
                  </a:solidFill>
                  <a:latin typeface="Courier" pitchFamily="49" charset="0"/>
                </a:rPr>
                <a:t>Руководства</a:t>
              </a:r>
              <a:endParaRPr lang="en-US" altLang="it-IT" sz="5500" dirty="0">
                <a:solidFill>
                  <a:srgbClr val="FF0000"/>
                </a:solidFill>
                <a:latin typeface="Courier" pitchFamily="49" charset="0"/>
              </a:endParaRPr>
            </a:p>
          </p:txBody>
        </p:sp>
        <p:sp>
          <p:nvSpPr>
            <p:cNvPr id="47115" name="TextBox 6"/>
            <p:cNvSpPr txBox="1">
              <a:spLocks noChangeArrowheads="1"/>
            </p:cNvSpPr>
            <p:nvPr/>
          </p:nvSpPr>
          <p:spPr bwMode="auto">
            <a:xfrm rot="18900000">
              <a:off x="2699509" y="4165196"/>
              <a:ext cx="4040022" cy="851410"/>
            </a:xfrm>
            <a:prstGeom prst="rect">
              <a:avLst/>
            </a:prstGeom>
            <a:solidFill>
              <a:srgbClr val="FFFF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tabLst>
                  <a:tab pos="531813" algn="l"/>
                  <a:tab pos="1076325" algn="l"/>
                  <a:tab pos="1608138" algn="l"/>
                </a:tabLst>
                <a:defRPr sz="3200">
                  <a:solidFill>
                    <a:srgbClr val="055685"/>
                  </a:solidFill>
                  <a:latin typeface="Calibri" pitchFamily="34" charset="0"/>
                  <a:ea typeface="MS PGothic" pitchFamily="34" charset="-128"/>
                </a:defRPr>
              </a:lvl1pPr>
              <a:lvl2pPr marL="742950" indent="-285750">
                <a:spcBef>
                  <a:spcPct val="20000"/>
                </a:spcBef>
                <a:buSzPct val="80000"/>
                <a:buBlip>
                  <a:blip r:embed="rId6"/>
                </a:buBlip>
                <a:tabLst>
                  <a:tab pos="531813" algn="l"/>
                  <a:tab pos="1076325" algn="l"/>
                  <a:tab pos="1608138" algn="l"/>
                </a:tabLst>
                <a:defRPr sz="2800">
                  <a:solidFill>
                    <a:srgbClr val="055685"/>
                  </a:solidFill>
                  <a:latin typeface="Calibri" pitchFamily="34" charset="0"/>
                  <a:ea typeface="MS PGothic" pitchFamily="34" charset="-128"/>
                </a:defRPr>
              </a:lvl2pPr>
              <a:lvl3pPr marL="1143000" indent="-228600">
                <a:spcBef>
                  <a:spcPct val="20000"/>
                </a:spcBef>
                <a:buSzPct val="80000"/>
                <a:buBlip>
                  <a:blip r:embed="rId7"/>
                </a:buBlip>
                <a:tabLst>
                  <a:tab pos="531813" algn="l"/>
                  <a:tab pos="1076325" algn="l"/>
                  <a:tab pos="1608138" algn="l"/>
                </a:tabLst>
                <a:defRPr sz="2400">
                  <a:solidFill>
                    <a:srgbClr val="055685"/>
                  </a:solidFill>
                  <a:latin typeface="Calibri" pitchFamily="34" charset="0"/>
                  <a:ea typeface="MS PGothic" pitchFamily="34" charset="-128"/>
                </a:defRPr>
              </a:lvl3pPr>
              <a:lvl4pPr marL="1600200" indent="-228600">
                <a:spcBef>
                  <a:spcPct val="20000"/>
                </a:spcBef>
                <a:buSzPct val="80000"/>
                <a:buBlip>
                  <a:blip r:embed="rId8"/>
                </a:buBlip>
                <a:tabLst>
                  <a:tab pos="531813" algn="l"/>
                  <a:tab pos="1076325" algn="l"/>
                  <a:tab pos="1608138" algn="l"/>
                </a:tabLst>
                <a:defRPr sz="2000">
                  <a:solidFill>
                    <a:srgbClr val="055685"/>
                  </a:solidFill>
                  <a:latin typeface="Calibri" pitchFamily="34" charset="0"/>
                  <a:ea typeface="MS PGothic" pitchFamily="34" charset="-128"/>
                </a:defRPr>
              </a:lvl4pPr>
              <a:lvl5pPr marL="2057400" indent="-228600">
                <a:spcBef>
                  <a:spcPct val="20000"/>
                </a:spcBef>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9pPr>
            </a:lstStyle>
            <a:p>
              <a:pPr>
                <a:lnSpc>
                  <a:spcPct val="100000"/>
                </a:lnSpc>
                <a:buSzPct val="60000"/>
                <a:buFontTx/>
                <a:buNone/>
              </a:pPr>
              <a:r>
                <a:rPr lang="ru-RU" altLang="it-IT" sz="5500" dirty="0" smtClean="0">
                  <a:solidFill>
                    <a:srgbClr val="FF0000"/>
                  </a:solidFill>
                  <a:latin typeface="Courier" pitchFamily="49" charset="0"/>
                </a:rPr>
                <a:t>Шаблоны</a:t>
              </a:r>
              <a:endParaRPr lang="en-US" altLang="it-IT" sz="5500" dirty="0">
                <a:solidFill>
                  <a:srgbClr val="FF0000"/>
                </a:solidFill>
                <a:latin typeface="Courier" pitchFamily="49" charset="0"/>
              </a:endParaRPr>
            </a:p>
          </p:txBody>
        </p:sp>
        <p:sp>
          <p:nvSpPr>
            <p:cNvPr id="47116" name="TextBox 6"/>
            <p:cNvSpPr txBox="1">
              <a:spLocks noChangeArrowheads="1"/>
            </p:cNvSpPr>
            <p:nvPr/>
          </p:nvSpPr>
          <p:spPr bwMode="auto">
            <a:xfrm rot="18900000">
              <a:off x="4457700" y="4501101"/>
              <a:ext cx="3692525" cy="851410"/>
            </a:xfrm>
            <a:prstGeom prst="rect">
              <a:avLst/>
            </a:prstGeom>
            <a:solidFill>
              <a:srgbClr val="FFFF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5"/>
                </a:buBlip>
                <a:tabLst>
                  <a:tab pos="531813" algn="l"/>
                  <a:tab pos="1076325" algn="l"/>
                  <a:tab pos="1608138" algn="l"/>
                </a:tabLst>
                <a:defRPr sz="3200">
                  <a:solidFill>
                    <a:srgbClr val="055685"/>
                  </a:solidFill>
                  <a:latin typeface="Calibri" pitchFamily="34" charset="0"/>
                  <a:ea typeface="MS PGothic" pitchFamily="34" charset="-128"/>
                </a:defRPr>
              </a:lvl1pPr>
              <a:lvl2pPr marL="742950" indent="-285750">
                <a:spcBef>
                  <a:spcPct val="20000"/>
                </a:spcBef>
                <a:buSzPct val="80000"/>
                <a:buBlip>
                  <a:blip r:embed="rId6"/>
                </a:buBlip>
                <a:tabLst>
                  <a:tab pos="531813" algn="l"/>
                  <a:tab pos="1076325" algn="l"/>
                  <a:tab pos="1608138" algn="l"/>
                </a:tabLst>
                <a:defRPr sz="2800">
                  <a:solidFill>
                    <a:srgbClr val="055685"/>
                  </a:solidFill>
                  <a:latin typeface="Calibri" pitchFamily="34" charset="0"/>
                  <a:ea typeface="MS PGothic" pitchFamily="34" charset="-128"/>
                </a:defRPr>
              </a:lvl2pPr>
              <a:lvl3pPr marL="1143000" indent="-228600">
                <a:spcBef>
                  <a:spcPct val="20000"/>
                </a:spcBef>
                <a:buSzPct val="80000"/>
                <a:buBlip>
                  <a:blip r:embed="rId7"/>
                </a:buBlip>
                <a:tabLst>
                  <a:tab pos="531813" algn="l"/>
                  <a:tab pos="1076325" algn="l"/>
                  <a:tab pos="1608138" algn="l"/>
                </a:tabLst>
                <a:defRPr sz="2400">
                  <a:solidFill>
                    <a:srgbClr val="055685"/>
                  </a:solidFill>
                  <a:latin typeface="Calibri" pitchFamily="34" charset="0"/>
                  <a:ea typeface="MS PGothic" pitchFamily="34" charset="-128"/>
                </a:defRPr>
              </a:lvl3pPr>
              <a:lvl4pPr marL="1600200" indent="-228600">
                <a:spcBef>
                  <a:spcPct val="20000"/>
                </a:spcBef>
                <a:buSzPct val="80000"/>
                <a:buBlip>
                  <a:blip r:embed="rId8"/>
                </a:buBlip>
                <a:tabLst>
                  <a:tab pos="531813" algn="l"/>
                  <a:tab pos="1076325" algn="l"/>
                  <a:tab pos="1608138" algn="l"/>
                </a:tabLst>
                <a:defRPr sz="2000">
                  <a:solidFill>
                    <a:srgbClr val="055685"/>
                  </a:solidFill>
                  <a:latin typeface="Calibri" pitchFamily="34" charset="0"/>
                  <a:ea typeface="MS PGothic" pitchFamily="34" charset="-128"/>
                </a:defRPr>
              </a:lvl4pPr>
              <a:lvl5pPr marL="2057400" indent="-228600">
                <a:spcBef>
                  <a:spcPct val="20000"/>
                </a:spcBef>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tabLst>
                  <a:tab pos="531813" algn="l"/>
                  <a:tab pos="1076325" algn="l"/>
                  <a:tab pos="1608138" algn="l"/>
                </a:tabLst>
                <a:defRPr sz="2000">
                  <a:solidFill>
                    <a:srgbClr val="055685"/>
                  </a:solidFill>
                  <a:latin typeface="Calibri" pitchFamily="34" charset="0"/>
                  <a:ea typeface="MS PGothic" pitchFamily="34" charset="-128"/>
                </a:defRPr>
              </a:lvl9pPr>
            </a:lstStyle>
            <a:p>
              <a:pPr>
                <a:lnSpc>
                  <a:spcPct val="100000"/>
                </a:lnSpc>
                <a:buSzPct val="60000"/>
                <a:buFontTx/>
                <a:buNone/>
              </a:pPr>
              <a:r>
                <a:rPr lang="ru-RU" altLang="it-IT" sz="5500" dirty="0" smtClean="0">
                  <a:solidFill>
                    <a:srgbClr val="FF0000"/>
                  </a:solidFill>
                  <a:latin typeface="Courier" pitchFamily="49" charset="0"/>
                </a:rPr>
                <a:t>Примеры</a:t>
              </a:r>
              <a:endParaRPr lang="en-US" altLang="it-IT" sz="5500" dirty="0">
                <a:solidFill>
                  <a:srgbClr val="FF0000"/>
                </a:solidFill>
                <a:latin typeface="Courier" pitchFamily="49" charset="0"/>
              </a:endParaRPr>
            </a:p>
          </p:txBody>
        </p:sp>
      </p:grpSp>
    </p:spTree>
    <p:extLst>
      <p:ext uri="{BB962C8B-B14F-4D97-AF65-F5344CB8AC3E}">
        <p14:creationId xmlns:p14="http://schemas.microsoft.com/office/powerpoint/2010/main" val="3416165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56" y="1249710"/>
            <a:ext cx="4633807" cy="5800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Explosion 2 4"/>
          <p:cNvSpPr>
            <a:spLocks noChangeArrowheads="1"/>
          </p:cNvSpPr>
          <p:nvPr/>
        </p:nvSpPr>
        <p:spPr bwMode="auto">
          <a:xfrm>
            <a:off x="485198" y="4208672"/>
            <a:ext cx="4477861" cy="2067096"/>
          </a:xfrm>
          <a:prstGeom prst="irregularSeal2">
            <a:avLst/>
          </a:prstGeom>
          <a:solidFill>
            <a:srgbClr val="FFFF00"/>
          </a:solidFill>
          <a:ln w="9525">
            <a:solidFill>
              <a:schemeClr val="tx1"/>
            </a:solidFill>
            <a:miter lim="800000"/>
            <a:headEnd/>
            <a:tailEnd/>
          </a:ln>
        </p:spPr>
        <p:txBody>
          <a:bodyPr lIns="104287" tIns="52144" rIns="104287" bIns="52144"/>
          <a:lstStyle>
            <a:lvl1pPr eaLnBrk="0" hangingPunct="0">
              <a:buSzPct val="80000"/>
              <a:buBlip>
                <a:blip r:embed="rId5"/>
              </a:buBlip>
              <a:defRPr sz="3200">
                <a:solidFill>
                  <a:srgbClr val="055685"/>
                </a:solidFill>
                <a:latin typeface="Calibri" pitchFamily="34" charset="0"/>
                <a:ea typeface="MS PGothic" pitchFamily="34" charset="-128"/>
              </a:defRPr>
            </a:lvl1pPr>
            <a:lvl2pPr marL="742950" indent="-285750" eaLnBrk="0" hangingPunct="0">
              <a:buSzPct val="80000"/>
              <a:buBlip>
                <a:blip r:embed="rId6"/>
              </a:buBlip>
              <a:defRPr sz="2800">
                <a:solidFill>
                  <a:srgbClr val="055685"/>
                </a:solidFill>
                <a:latin typeface="Calibri" pitchFamily="34" charset="0"/>
                <a:ea typeface="MS PGothic" pitchFamily="34" charset="-128"/>
              </a:defRPr>
            </a:lvl2pPr>
            <a:lvl3pPr marL="1143000" indent="-228600" eaLnBrk="0" hangingPunct="0">
              <a:buSzPct val="80000"/>
              <a:buBlip>
                <a:blip r:embed="rId7"/>
              </a:buBlip>
              <a:defRPr sz="2400">
                <a:solidFill>
                  <a:srgbClr val="055685"/>
                </a:solidFill>
                <a:latin typeface="Calibri" pitchFamily="34" charset="0"/>
                <a:ea typeface="MS PGothic" pitchFamily="34" charset="-128"/>
              </a:defRPr>
            </a:lvl3pPr>
            <a:lvl4pPr marL="1600200" indent="-228600" eaLnBrk="0" hangingPunct="0">
              <a:buSzPct val="80000"/>
              <a:buBlip>
                <a:blip r:embed="rId8"/>
              </a:buBlip>
              <a:defRPr sz="2000">
                <a:solidFill>
                  <a:srgbClr val="055685"/>
                </a:solidFill>
                <a:latin typeface="Calibri" pitchFamily="34" charset="0"/>
                <a:ea typeface="MS PGothic" pitchFamily="34" charset="-128"/>
              </a:defRPr>
            </a:lvl4pPr>
            <a:lvl5pPr marL="2057400" indent="-228600" eaLnBrk="0" hangingPunct="0">
              <a:buSzPct val="80000"/>
              <a:buBlip>
                <a:blip r:embed="rId9"/>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None/>
            </a:pPr>
            <a:r>
              <a:rPr lang="ru-RU" altLang="en-US" sz="2000" dirty="0" smtClean="0"/>
              <a:t>Опубликован в</a:t>
            </a:r>
            <a:endParaRPr lang="ru-RU" altLang="en-US" sz="2000" dirty="0" smtClean="0"/>
          </a:p>
          <a:p>
            <a:pPr eaLnBrk="1" hangingPunct="1">
              <a:lnSpc>
                <a:spcPct val="100000"/>
              </a:lnSpc>
              <a:spcBef>
                <a:spcPct val="20000"/>
              </a:spcBef>
              <a:buSzPct val="60000"/>
              <a:buFontTx/>
              <a:buNone/>
            </a:pPr>
            <a:r>
              <a:rPr lang="ru-RU" altLang="en-US" sz="2000" dirty="0" smtClean="0"/>
              <a:t>июле </a:t>
            </a:r>
            <a:r>
              <a:rPr lang="en-GB" altLang="en-US" sz="2000" dirty="0" smtClean="0"/>
              <a:t>201</a:t>
            </a:r>
            <a:r>
              <a:rPr lang="ru-RU" altLang="en-US" sz="2000" dirty="0" smtClean="0"/>
              <a:t>5</a:t>
            </a:r>
            <a:endParaRPr lang="en-GB" altLang="en-US" sz="2000" dirty="0"/>
          </a:p>
        </p:txBody>
      </p:sp>
      <p:sp>
        <p:nvSpPr>
          <p:cNvPr id="6" name="Rectangle 2"/>
          <p:cNvSpPr txBox="1">
            <a:spLocks noChangeArrowheads="1"/>
          </p:cNvSpPr>
          <p:nvPr/>
        </p:nvSpPr>
        <p:spPr>
          <a:xfrm>
            <a:off x="1722667" y="160894"/>
            <a:ext cx="7841827" cy="873395"/>
          </a:xfrm>
          <a:prstGeom prst="rect">
            <a:avLst/>
          </a:prstGeom>
        </p:spPr>
        <p:txBody>
          <a:bodyPr lIns="104287" tIns="52144" rIns="104287" bIns="52144"/>
          <a:lstStyle>
            <a:lvl1pPr algn="l" rtl="0" eaLnBrk="0" fontAlgn="base" hangingPunct="0">
              <a:lnSpc>
                <a:spcPct val="75000"/>
              </a:lnSpc>
              <a:spcBef>
                <a:spcPct val="0"/>
              </a:spcBef>
              <a:spcAft>
                <a:spcPct val="0"/>
              </a:spcAft>
              <a:defRPr sz="3600">
                <a:solidFill>
                  <a:schemeClr val="bg1"/>
                </a:solidFill>
                <a:latin typeface="+mj-lt"/>
                <a:ea typeface="ＭＳ Ｐゴシック" charset="0"/>
                <a:cs typeface="ＭＳ Ｐゴシック"/>
              </a:defRPr>
            </a:lvl1pPr>
            <a:lvl2pPr algn="l" rtl="0" eaLnBrk="0" fontAlgn="base" hangingPunct="0">
              <a:lnSpc>
                <a:spcPct val="75000"/>
              </a:lnSpc>
              <a:spcBef>
                <a:spcPct val="0"/>
              </a:spcBef>
              <a:spcAft>
                <a:spcPct val="0"/>
              </a:spcAft>
              <a:defRPr sz="3600">
                <a:solidFill>
                  <a:schemeClr val="bg1"/>
                </a:solidFill>
                <a:latin typeface="Verdana" pitchFamily="34" charset="0"/>
                <a:ea typeface="ＭＳ Ｐゴシック" charset="0"/>
                <a:cs typeface="ＭＳ Ｐゴシック"/>
              </a:defRPr>
            </a:lvl2pPr>
            <a:lvl3pPr algn="l" rtl="0" eaLnBrk="0" fontAlgn="base" hangingPunct="0">
              <a:lnSpc>
                <a:spcPct val="75000"/>
              </a:lnSpc>
              <a:spcBef>
                <a:spcPct val="0"/>
              </a:spcBef>
              <a:spcAft>
                <a:spcPct val="0"/>
              </a:spcAft>
              <a:defRPr sz="3600">
                <a:solidFill>
                  <a:schemeClr val="bg1"/>
                </a:solidFill>
                <a:latin typeface="Verdana" pitchFamily="34" charset="0"/>
                <a:ea typeface="ＭＳ Ｐゴシック" charset="0"/>
                <a:cs typeface="ＭＳ Ｐゴシック"/>
              </a:defRPr>
            </a:lvl3pPr>
            <a:lvl4pPr algn="l" rtl="0" eaLnBrk="0" fontAlgn="base" hangingPunct="0">
              <a:lnSpc>
                <a:spcPct val="75000"/>
              </a:lnSpc>
              <a:spcBef>
                <a:spcPct val="0"/>
              </a:spcBef>
              <a:spcAft>
                <a:spcPct val="0"/>
              </a:spcAft>
              <a:defRPr sz="3600">
                <a:solidFill>
                  <a:schemeClr val="bg1"/>
                </a:solidFill>
                <a:latin typeface="Verdana" pitchFamily="34" charset="0"/>
                <a:ea typeface="ＭＳ Ｐゴシック" charset="0"/>
                <a:cs typeface="ＭＳ Ｐゴシック"/>
              </a:defRPr>
            </a:lvl4pPr>
            <a:lvl5pPr algn="l" rtl="0" eaLnBrk="0" fontAlgn="base" hangingPunct="0">
              <a:lnSpc>
                <a:spcPct val="75000"/>
              </a:lnSpc>
              <a:spcBef>
                <a:spcPct val="0"/>
              </a:spcBef>
              <a:spcAft>
                <a:spcPct val="0"/>
              </a:spcAft>
              <a:defRPr sz="3600">
                <a:solidFill>
                  <a:schemeClr val="bg1"/>
                </a:solidFill>
                <a:latin typeface="Verdana" pitchFamily="34" charset="0"/>
                <a:ea typeface="ＭＳ Ｐゴシック" charset="0"/>
                <a:cs typeface="ＭＳ Ｐゴシック"/>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a:lstStyle>
          <a:p>
            <a:pPr>
              <a:buSzPct val="60000"/>
              <a:defRPr/>
            </a:pPr>
            <a:r>
              <a:rPr lang="ru-RU" sz="3200" kern="0" dirty="0" smtClean="0">
                <a:solidFill>
                  <a:srgbClr val="FFFFFF"/>
                </a:solidFill>
              </a:rPr>
              <a:t>Руководство для пилотов-инструкторов (разработано </a:t>
            </a:r>
            <a:r>
              <a:rPr lang="en-US" sz="3200" kern="0" dirty="0" smtClean="0">
                <a:solidFill>
                  <a:srgbClr val="FFFFFF"/>
                </a:solidFill>
              </a:rPr>
              <a:t>EHEST)</a:t>
            </a:r>
            <a:endParaRPr lang="fr-FR" sz="3200" kern="0" dirty="0">
              <a:solidFill>
                <a:srgbClr val="FFFFFF"/>
              </a:solidFill>
            </a:endParaRPr>
          </a:p>
        </p:txBody>
      </p:sp>
      <p:sp>
        <p:nvSpPr>
          <p:cNvPr id="48133" name="TextBox 1"/>
          <p:cNvSpPr txBox="1">
            <a:spLocks noChangeArrowheads="1"/>
          </p:cNvSpPr>
          <p:nvPr/>
        </p:nvSpPr>
        <p:spPr bwMode="auto">
          <a:xfrm>
            <a:off x="5326120" y="1692399"/>
            <a:ext cx="4238374" cy="109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buSzPct val="80000"/>
              <a:buBlip>
                <a:blip r:embed="rId5"/>
              </a:buBlip>
              <a:defRPr sz="3200">
                <a:solidFill>
                  <a:srgbClr val="055685"/>
                </a:solidFill>
                <a:latin typeface="Calibri" pitchFamily="34" charset="0"/>
                <a:ea typeface="MS PGothic" pitchFamily="34" charset="-128"/>
              </a:defRPr>
            </a:lvl1pPr>
            <a:lvl2pPr marL="742950" indent="-285750" eaLnBrk="0" hangingPunct="0">
              <a:buSzPct val="80000"/>
              <a:buBlip>
                <a:blip r:embed="rId6"/>
              </a:buBlip>
              <a:defRPr sz="2800">
                <a:solidFill>
                  <a:srgbClr val="055685"/>
                </a:solidFill>
                <a:latin typeface="Calibri" pitchFamily="34" charset="0"/>
                <a:ea typeface="MS PGothic" pitchFamily="34" charset="-128"/>
              </a:defRPr>
            </a:lvl2pPr>
            <a:lvl3pPr marL="1143000" indent="-228600" eaLnBrk="0" hangingPunct="0">
              <a:buSzPct val="80000"/>
              <a:buBlip>
                <a:blip r:embed="rId7"/>
              </a:buBlip>
              <a:defRPr sz="2400">
                <a:solidFill>
                  <a:srgbClr val="055685"/>
                </a:solidFill>
                <a:latin typeface="Calibri" pitchFamily="34" charset="0"/>
                <a:ea typeface="MS PGothic" pitchFamily="34" charset="-128"/>
              </a:defRPr>
            </a:lvl3pPr>
            <a:lvl4pPr marL="1600200" indent="-228600" eaLnBrk="0" hangingPunct="0">
              <a:buSzPct val="80000"/>
              <a:buBlip>
                <a:blip r:embed="rId8"/>
              </a:buBlip>
              <a:defRPr sz="2000">
                <a:solidFill>
                  <a:srgbClr val="055685"/>
                </a:solidFill>
                <a:latin typeface="Calibri" pitchFamily="34" charset="0"/>
                <a:ea typeface="MS PGothic" pitchFamily="34" charset="-128"/>
              </a:defRPr>
            </a:lvl4pPr>
            <a:lvl5pPr marL="2057400" indent="-228600" eaLnBrk="0" hangingPunct="0">
              <a:buSzPct val="80000"/>
              <a:buBlip>
                <a:blip r:embed="rId9"/>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9pPr>
          </a:lstStyle>
          <a:p>
            <a:pPr algn="l" eaLnBrk="1" hangingPunct="1">
              <a:lnSpc>
                <a:spcPct val="100000"/>
              </a:lnSpc>
              <a:spcBef>
                <a:spcPct val="20000"/>
              </a:spcBef>
              <a:buSzPct val="60000"/>
              <a:buFontTx/>
              <a:buNone/>
            </a:pPr>
            <a:r>
              <a:rPr lang="ru-RU" dirty="0" smtClean="0"/>
              <a:t>Всеобъемлющий</a:t>
            </a:r>
            <a:r>
              <a:rPr lang="en-US" dirty="0" smtClean="0"/>
              <a:t> </a:t>
            </a:r>
            <a:r>
              <a:rPr lang="ru-RU" dirty="0" smtClean="0"/>
              <a:t>документ (138 стр.)</a:t>
            </a:r>
            <a:endParaRPr lang="en-GB" altLang="en-US" dirty="0"/>
          </a:p>
        </p:txBody>
      </p:sp>
      <p:pic>
        <p:nvPicPr>
          <p:cNvPr id="8" name="Picture 1057" descr="EHE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13" y="141872"/>
            <a:ext cx="1247563" cy="741412"/>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Slide Number Placeholder 5"/>
          <p:cNvSpPr>
            <a:spLocks noGrp="1"/>
          </p:cNvSpPr>
          <p:nvPr>
            <p:ph type="sldNum" sz="quarter" idx="12"/>
          </p:nvPr>
        </p:nvSpPr>
        <p:spPr>
          <a:xfrm>
            <a:off x="9891395" y="7193703"/>
            <a:ext cx="802005" cy="36756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700">
                <a:solidFill>
                  <a:srgbClr val="055685"/>
                </a:solidFill>
                <a:latin typeface="Calibri" pitchFamily="34" charset="0"/>
                <a:ea typeface="MS PGothic" pitchFamily="34" charset="-128"/>
              </a:defRPr>
            </a:lvl1pPr>
            <a:lvl2pPr marL="847334" indent="-325898" eaLnBrk="0" hangingPunct="0">
              <a:defRPr sz="3700">
                <a:solidFill>
                  <a:srgbClr val="055685"/>
                </a:solidFill>
                <a:latin typeface="Calibri" pitchFamily="34" charset="0"/>
                <a:ea typeface="MS PGothic" pitchFamily="34" charset="-128"/>
              </a:defRPr>
            </a:lvl2pPr>
            <a:lvl3pPr marL="1303590" indent="-260718" eaLnBrk="0" hangingPunct="0">
              <a:defRPr sz="3700">
                <a:solidFill>
                  <a:srgbClr val="055685"/>
                </a:solidFill>
                <a:latin typeface="Calibri" pitchFamily="34" charset="0"/>
                <a:ea typeface="MS PGothic" pitchFamily="34" charset="-128"/>
              </a:defRPr>
            </a:lvl3pPr>
            <a:lvl4pPr marL="1825026" indent="-260718" eaLnBrk="0" hangingPunct="0">
              <a:defRPr sz="3700">
                <a:solidFill>
                  <a:srgbClr val="055685"/>
                </a:solidFill>
                <a:latin typeface="Calibri" pitchFamily="34" charset="0"/>
                <a:ea typeface="MS PGothic" pitchFamily="34" charset="-128"/>
              </a:defRPr>
            </a:lvl4pPr>
            <a:lvl5pPr marL="2346462" indent="-260718" eaLnBrk="0" hangingPunct="0">
              <a:defRPr sz="3700">
                <a:solidFill>
                  <a:srgbClr val="055685"/>
                </a:solidFill>
                <a:latin typeface="Calibri" pitchFamily="34" charset="0"/>
                <a:ea typeface="MS PGothic" pitchFamily="34" charset="-128"/>
              </a:defRPr>
            </a:lvl5pPr>
            <a:lvl6pPr marL="2867898" indent="-260718" eaLnBrk="0" fontAlgn="base" hangingPunct="0">
              <a:spcBef>
                <a:spcPct val="20000"/>
              </a:spcBef>
              <a:spcAft>
                <a:spcPct val="0"/>
              </a:spcAft>
              <a:buSzPct val="60000"/>
              <a:buChar char="•"/>
              <a:defRPr sz="3700">
                <a:solidFill>
                  <a:srgbClr val="055685"/>
                </a:solidFill>
                <a:latin typeface="Calibri" pitchFamily="34" charset="0"/>
                <a:ea typeface="MS PGothic" pitchFamily="34" charset="-128"/>
              </a:defRPr>
            </a:lvl6pPr>
            <a:lvl7pPr marL="3389333" indent="-260718" eaLnBrk="0" fontAlgn="base" hangingPunct="0">
              <a:spcBef>
                <a:spcPct val="20000"/>
              </a:spcBef>
              <a:spcAft>
                <a:spcPct val="0"/>
              </a:spcAft>
              <a:buSzPct val="60000"/>
              <a:buChar char="•"/>
              <a:defRPr sz="3700">
                <a:solidFill>
                  <a:srgbClr val="055685"/>
                </a:solidFill>
                <a:latin typeface="Calibri" pitchFamily="34" charset="0"/>
                <a:ea typeface="MS PGothic" pitchFamily="34" charset="-128"/>
              </a:defRPr>
            </a:lvl7pPr>
            <a:lvl8pPr marL="3910770" indent="-260718" eaLnBrk="0" fontAlgn="base" hangingPunct="0">
              <a:spcBef>
                <a:spcPct val="20000"/>
              </a:spcBef>
              <a:spcAft>
                <a:spcPct val="0"/>
              </a:spcAft>
              <a:buSzPct val="60000"/>
              <a:buChar char="•"/>
              <a:defRPr sz="3700">
                <a:solidFill>
                  <a:srgbClr val="055685"/>
                </a:solidFill>
                <a:latin typeface="Calibri" pitchFamily="34" charset="0"/>
                <a:ea typeface="MS PGothic" pitchFamily="34" charset="-128"/>
              </a:defRPr>
            </a:lvl8pPr>
            <a:lvl9pPr marL="4432206" indent="-260718" eaLnBrk="0" fontAlgn="base" hangingPunct="0">
              <a:spcBef>
                <a:spcPct val="20000"/>
              </a:spcBef>
              <a:spcAft>
                <a:spcPct val="0"/>
              </a:spcAft>
              <a:buSzPct val="60000"/>
              <a:buChar char="•"/>
              <a:defRPr sz="3700">
                <a:solidFill>
                  <a:srgbClr val="055685"/>
                </a:solidFill>
                <a:latin typeface="Calibri" pitchFamily="34" charset="0"/>
                <a:ea typeface="MS PGothic" pitchFamily="34" charset="-128"/>
              </a:defRPr>
            </a:lvl9pPr>
          </a:lstStyle>
          <a:p>
            <a:pPr algn="ctr" eaLnBrk="1" hangingPunct="1">
              <a:defRPr/>
            </a:pPr>
            <a:fld id="{EC450B06-4E2D-4717-82BE-139623BF471E}" type="slidenum">
              <a:rPr lang="en-GB" altLang="en-US" sz="1600">
                <a:solidFill>
                  <a:srgbClr val="FFFFFF"/>
                </a:solidFill>
                <a:latin typeface="Verdana" pitchFamily="34" charset="0"/>
              </a:rPr>
              <a:pPr algn="ctr" eaLnBrk="1" hangingPunct="1">
                <a:defRPr/>
              </a:pPr>
              <a:t>17</a:t>
            </a:fld>
            <a:endParaRPr lang="en-GB" altLang="en-US" sz="1600">
              <a:solidFill>
                <a:srgbClr val="FFFFFF"/>
              </a:solidFill>
              <a:latin typeface="Verdana" pitchFamily="34" charset="0"/>
            </a:endParaRPr>
          </a:p>
        </p:txBody>
      </p:sp>
      <p:sp>
        <p:nvSpPr>
          <p:cNvPr id="48136" name="Rectangle 8"/>
          <p:cNvSpPr>
            <a:spLocks noChangeArrowheads="1"/>
          </p:cNvSpPr>
          <p:nvPr/>
        </p:nvSpPr>
        <p:spPr bwMode="auto">
          <a:xfrm>
            <a:off x="89114" y="7145085"/>
            <a:ext cx="9938106" cy="3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eaLnBrk="0" hangingPunct="0">
              <a:buSzPct val="80000"/>
              <a:buBlip>
                <a:blip r:embed="rId5"/>
              </a:buBlip>
              <a:defRPr sz="3200">
                <a:solidFill>
                  <a:srgbClr val="055685"/>
                </a:solidFill>
                <a:latin typeface="Calibri" pitchFamily="34" charset="0"/>
                <a:ea typeface="MS PGothic" pitchFamily="34" charset="-128"/>
              </a:defRPr>
            </a:lvl1pPr>
            <a:lvl2pPr marL="742950" indent="-285750" eaLnBrk="0" hangingPunct="0">
              <a:buSzPct val="80000"/>
              <a:buBlip>
                <a:blip r:embed="rId6"/>
              </a:buBlip>
              <a:defRPr sz="2800">
                <a:solidFill>
                  <a:srgbClr val="055685"/>
                </a:solidFill>
                <a:latin typeface="Calibri" pitchFamily="34" charset="0"/>
                <a:ea typeface="MS PGothic" pitchFamily="34" charset="-128"/>
              </a:defRPr>
            </a:lvl2pPr>
            <a:lvl3pPr marL="1143000" indent="-228600" eaLnBrk="0" hangingPunct="0">
              <a:buSzPct val="80000"/>
              <a:buBlip>
                <a:blip r:embed="rId7"/>
              </a:buBlip>
              <a:defRPr sz="2400">
                <a:solidFill>
                  <a:srgbClr val="055685"/>
                </a:solidFill>
                <a:latin typeface="Calibri" pitchFamily="34" charset="0"/>
                <a:ea typeface="MS PGothic" pitchFamily="34" charset="-128"/>
              </a:defRPr>
            </a:lvl3pPr>
            <a:lvl4pPr marL="1600200" indent="-228600" eaLnBrk="0" hangingPunct="0">
              <a:buSzPct val="80000"/>
              <a:buBlip>
                <a:blip r:embed="rId8"/>
              </a:buBlip>
              <a:defRPr sz="2000">
                <a:solidFill>
                  <a:srgbClr val="055685"/>
                </a:solidFill>
                <a:latin typeface="Calibri" pitchFamily="34" charset="0"/>
                <a:ea typeface="MS PGothic" pitchFamily="34" charset="-128"/>
              </a:defRPr>
            </a:lvl4pPr>
            <a:lvl5pPr marL="2057400" indent="-228600" eaLnBrk="0" hangingPunct="0">
              <a:buSzPct val="80000"/>
              <a:buBlip>
                <a:blip r:embed="rId9"/>
              </a:buBlip>
              <a:defRPr sz="2000">
                <a:solidFill>
                  <a:srgbClr val="055685"/>
                </a:solidFill>
                <a:latin typeface="Calibri" pitchFamily="34" charset="0"/>
                <a:ea typeface="MS PGothic" pitchFamily="34" charset="-128"/>
              </a:defRPr>
            </a:lvl5pPr>
            <a:lvl6pPr marL="25146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6pPr>
            <a:lvl7pPr marL="29718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7pPr>
            <a:lvl8pPr marL="34290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8pPr>
            <a:lvl9pPr marL="3886200" indent="-228600" eaLnBrk="0" fontAlgn="base" hangingPunct="0">
              <a:spcBef>
                <a:spcPct val="20000"/>
              </a:spcBef>
              <a:spcAft>
                <a:spcPct val="0"/>
              </a:spcAft>
              <a:buSzPct val="80000"/>
              <a:buBlip>
                <a:blip r:embed="rId9"/>
              </a:buBlip>
              <a:defRPr sz="2000">
                <a:solidFill>
                  <a:srgbClr val="055685"/>
                </a:solidFill>
                <a:latin typeface="Calibri" pitchFamily="34" charset="0"/>
                <a:ea typeface="MS PGothic" pitchFamily="34" charset="-128"/>
              </a:defRPr>
            </a:lvl9pPr>
          </a:lstStyle>
          <a:p>
            <a:pPr eaLnBrk="1" hangingPunct="1">
              <a:lnSpc>
                <a:spcPct val="100000"/>
              </a:lnSpc>
              <a:buSzTx/>
              <a:buFontTx/>
              <a:buNone/>
            </a:pPr>
            <a:r>
              <a:rPr lang="ru-RU" altLang="en-US" sz="1600" dirty="0">
                <a:solidFill>
                  <a:srgbClr val="FFFFFF"/>
                </a:solidFill>
                <a:latin typeface="Verdana" pitchFamily="34" charset="0"/>
              </a:rPr>
              <a:t>Инструкция </a:t>
            </a:r>
            <a:r>
              <a:rPr lang="en-GB" altLang="en-US" sz="1600" dirty="0">
                <a:solidFill>
                  <a:srgbClr val="FFFFFF"/>
                </a:solidFill>
                <a:latin typeface="Verdana" pitchFamily="34" charset="0"/>
              </a:rPr>
              <a:t>EHEST / IHST, </a:t>
            </a:r>
            <a:r>
              <a:rPr lang="ru-RU" altLang="en-US" sz="1600" dirty="0">
                <a:solidFill>
                  <a:srgbClr val="FFFFFF"/>
                </a:solidFill>
                <a:latin typeface="Verdana" pitchFamily="34" charset="0"/>
              </a:rPr>
              <a:t>семинар по безопасности на </a:t>
            </a:r>
            <a:r>
              <a:rPr lang="ru-RU" altLang="en-US" sz="1600" dirty="0" smtClean="0">
                <a:solidFill>
                  <a:srgbClr val="FFFFFF"/>
                </a:solidFill>
                <a:latin typeface="Verdana" pitchFamily="34" charset="0"/>
              </a:rPr>
              <a:t>выставке </a:t>
            </a:r>
            <a:r>
              <a:rPr lang="en-GB" altLang="en-US" sz="1600" dirty="0" smtClean="0">
                <a:solidFill>
                  <a:srgbClr val="FFFFFF"/>
                </a:solidFill>
                <a:latin typeface="Verdana" pitchFamily="34" charset="0"/>
              </a:rPr>
              <a:t>HELITECH</a:t>
            </a:r>
            <a:r>
              <a:rPr lang="ru-RU" altLang="en-US" sz="1600" dirty="0" smtClean="0">
                <a:solidFill>
                  <a:srgbClr val="FFFFFF"/>
                </a:solidFill>
                <a:latin typeface="Verdana" pitchFamily="34" charset="0"/>
              </a:rPr>
              <a:t> 2015</a:t>
            </a:r>
            <a:endParaRPr lang="en-GB" altLang="en-US" sz="1600" dirty="0">
              <a:solidFill>
                <a:srgbClr val="FFFFFF"/>
              </a:solidFill>
              <a:latin typeface="Verdana" pitchFamily="34" charset="0"/>
            </a:endParaRPr>
          </a:p>
        </p:txBody>
      </p:sp>
      <p:sp>
        <p:nvSpPr>
          <p:cNvPr id="2" name="Textfeld 1"/>
          <p:cNvSpPr txBox="1"/>
          <p:nvPr/>
        </p:nvSpPr>
        <p:spPr>
          <a:xfrm rot="19233506">
            <a:off x="4765767" y="3847182"/>
            <a:ext cx="6065548" cy="1791260"/>
          </a:xfrm>
          <a:prstGeom prst="rect">
            <a:avLst/>
          </a:prstGeom>
          <a:noFill/>
        </p:spPr>
        <p:txBody>
          <a:bodyPr wrap="square" rtlCol="0">
            <a:spAutoFit/>
          </a:bodyPr>
          <a:lstStyle/>
          <a:p>
            <a:r>
              <a:rPr lang="ru-RU" sz="3200" dirty="0" smtClean="0">
                <a:solidFill>
                  <a:srgbClr val="FF0000"/>
                </a:solidFill>
              </a:rPr>
              <a:t>Все документы доступны на</a:t>
            </a:r>
            <a:r>
              <a:rPr lang="de-DE" sz="3200" dirty="0" smtClean="0">
                <a:solidFill>
                  <a:srgbClr val="FF0000"/>
                </a:solidFill>
              </a:rPr>
              <a:t>: </a:t>
            </a:r>
            <a:r>
              <a:rPr lang="de-DE" sz="3200" dirty="0">
                <a:solidFill>
                  <a:srgbClr val="FF0000"/>
                </a:solidFill>
              </a:rPr>
              <a:t>http://easa.europa.eu/essi/ehest/</a:t>
            </a:r>
            <a:endParaRPr lang="en-US" sz="3200" dirty="0">
              <a:solidFill>
                <a:srgbClr val="FF0000"/>
              </a:solidFill>
            </a:endParaRPr>
          </a:p>
        </p:txBody>
      </p:sp>
    </p:spTree>
    <p:extLst>
      <p:ext uri="{BB962C8B-B14F-4D97-AF65-F5344CB8AC3E}">
        <p14:creationId xmlns:p14="http://schemas.microsoft.com/office/powerpoint/2010/main" val="4262248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fld id="{359F8C8D-2608-4E6C-843F-71F81FD5737F}" type="slidenum">
              <a:rPr lang="fr-FR" sz="900">
                <a:solidFill>
                  <a:srgbClr val="333333"/>
                </a:solidFill>
              </a:rPr>
              <a:pPr/>
              <a:t>18</a:t>
            </a:fld>
            <a:endParaRPr lang="fr-FR" sz="900">
              <a:solidFill>
                <a:srgbClr val="333333"/>
              </a:solidFill>
            </a:endParaRPr>
          </a:p>
        </p:txBody>
      </p:sp>
      <p:sp>
        <p:nvSpPr>
          <p:cNvPr id="56323" name="Rectangle 2"/>
          <p:cNvSpPr>
            <a:spLocks noGrp="1" noChangeArrowheads="1"/>
          </p:cNvSpPr>
          <p:nvPr>
            <p:ph type="title"/>
          </p:nvPr>
        </p:nvSpPr>
        <p:spPr>
          <a:xfrm>
            <a:off x="1170236" y="71884"/>
            <a:ext cx="9623425" cy="1260475"/>
          </a:xfrm>
        </p:spPr>
        <p:txBody>
          <a:bodyPr/>
          <a:lstStyle/>
          <a:p>
            <a:pPr eaLnBrk="1" hangingPunct="1"/>
            <a:r>
              <a:rPr lang="ru-RU" b="1" dirty="0" smtClean="0"/>
              <a:t>Выводы</a:t>
            </a:r>
            <a:endParaRPr lang="en-GB" b="1" dirty="0" smtClean="0"/>
          </a:p>
        </p:txBody>
      </p:sp>
      <p:sp>
        <p:nvSpPr>
          <p:cNvPr id="56324" name="Rectangle 3"/>
          <p:cNvSpPr>
            <a:spLocks noGrp="1" noChangeAspect="1" noChangeArrowheads="1"/>
          </p:cNvSpPr>
          <p:nvPr>
            <p:ph type="body" idx="1"/>
          </p:nvPr>
        </p:nvSpPr>
        <p:spPr>
          <a:xfrm>
            <a:off x="450851" y="1402369"/>
            <a:ext cx="9864725" cy="3397853"/>
          </a:xfrm>
        </p:spPr>
        <p:txBody>
          <a:bodyPr/>
          <a:lstStyle/>
          <a:p>
            <a:pPr marL="342900" indent="-342900" eaLnBrk="1" hangingPunct="1">
              <a:buFont typeface="Arial" panose="020B0604020202020204" pitchFamily="34" charset="0"/>
              <a:buChar char="•"/>
            </a:pPr>
            <a:r>
              <a:rPr lang="ru-RU" sz="2400" b="1" dirty="0" smtClean="0"/>
              <a:t>Законодательные инициативы играют </a:t>
            </a:r>
            <a:r>
              <a:rPr lang="ru-RU" sz="2400" b="1" dirty="0" smtClean="0"/>
              <a:t>важную роль в</a:t>
            </a:r>
            <a:r>
              <a:rPr lang="en-GB" sz="2400" b="1" dirty="0" smtClean="0"/>
              <a:t> </a:t>
            </a:r>
            <a:r>
              <a:rPr lang="ru-RU" sz="2400" b="1" dirty="0" smtClean="0"/>
              <a:t>повышении безопасности</a:t>
            </a:r>
            <a:r>
              <a:rPr lang="en-GB" sz="2400" b="1" dirty="0" smtClean="0"/>
              <a:t> </a:t>
            </a:r>
            <a:r>
              <a:rPr lang="ru-RU" sz="2400" b="1" dirty="0" smtClean="0"/>
              <a:t>в авиации</a:t>
            </a:r>
            <a:endParaRPr lang="en-GB" sz="2400" b="1" dirty="0" smtClean="0"/>
          </a:p>
          <a:p>
            <a:pPr marL="342900" indent="-342900" eaLnBrk="1" hangingPunct="1">
              <a:buFont typeface="Arial" panose="020B0604020202020204" pitchFamily="34" charset="0"/>
              <a:buChar char="•"/>
            </a:pPr>
            <a:endParaRPr lang="en-GB" sz="2400" b="1" dirty="0"/>
          </a:p>
          <a:p>
            <a:pPr marL="342900" indent="-342900" eaLnBrk="1" hangingPunct="1">
              <a:buFont typeface="Arial" panose="020B0604020202020204" pitchFamily="34" charset="0"/>
              <a:buChar char="•"/>
            </a:pPr>
            <a:r>
              <a:rPr lang="ru-RU" sz="2400" b="1" dirty="0" smtClean="0"/>
              <a:t>Приоритетные области в нормотворчестве в целях</a:t>
            </a:r>
            <a:r>
              <a:rPr lang="en-GB" sz="2400" b="1" dirty="0" smtClean="0"/>
              <a:t> </a:t>
            </a:r>
            <a:r>
              <a:rPr lang="ru-RU" sz="2400" b="1" dirty="0" smtClean="0"/>
              <a:t>повышения безопасности </a:t>
            </a:r>
            <a:r>
              <a:rPr lang="ru-RU" sz="2400" b="1" dirty="0" smtClean="0"/>
              <a:t>уже определены </a:t>
            </a:r>
            <a:endParaRPr lang="en-GB" sz="2400" b="1" dirty="0" smtClean="0"/>
          </a:p>
          <a:p>
            <a:pPr marL="342900" indent="-342900" eaLnBrk="1" hangingPunct="1">
              <a:buFont typeface="Arial" panose="020B0604020202020204" pitchFamily="34" charset="0"/>
              <a:buChar char="•"/>
            </a:pPr>
            <a:endParaRPr lang="en-GB" sz="2400" b="1" dirty="0"/>
          </a:p>
          <a:p>
            <a:pPr marL="342900" indent="-342900" eaLnBrk="1" hangingPunct="1">
              <a:buFont typeface="Arial" panose="020B0604020202020204" pitchFamily="34" charset="0"/>
              <a:buChar char="•"/>
            </a:pPr>
            <a:r>
              <a:rPr lang="ru-RU" sz="2400" b="1" dirty="0" smtClean="0"/>
              <a:t>Региональные </a:t>
            </a:r>
            <a:r>
              <a:rPr lang="ru-RU" sz="2400" b="1" dirty="0" smtClean="0"/>
              <a:t>группы по </a:t>
            </a:r>
            <a:r>
              <a:rPr lang="ru-RU" sz="2400" b="1" dirty="0" smtClean="0"/>
              <a:t>безопасности </a:t>
            </a:r>
            <a:r>
              <a:rPr lang="ru-RU" sz="2400" b="1" dirty="0" smtClean="0"/>
              <a:t>являются </a:t>
            </a:r>
            <a:r>
              <a:rPr lang="ru-RU" sz="2400" b="1" dirty="0" smtClean="0"/>
              <a:t>эффективным инструментом для диалога с законодательными органами и внедрения правил </a:t>
            </a:r>
            <a:r>
              <a:rPr lang="ru-RU" sz="2400" b="1" dirty="0" smtClean="0"/>
              <a:t>на практике</a:t>
            </a:r>
            <a:endParaRPr lang="en-GB" sz="2400" b="1" dirty="0" smtClean="0"/>
          </a:p>
        </p:txBody>
      </p:sp>
      <p:sp>
        <p:nvSpPr>
          <p:cNvPr id="6"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Tree>
    <p:extLst>
      <p:ext uri="{BB962C8B-B14F-4D97-AF65-F5344CB8AC3E}">
        <p14:creationId xmlns:p14="http://schemas.microsoft.com/office/powerpoint/2010/main" val="108304632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fld id="{359F8C8D-2608-4E6C-843F-71F81FD5737F}" type="slidenum">
              <a:rPr lang="fr-FR" sz="900">
                <a:solidFill>
                  <a:srgbClr val="333333"/>
                </a:solidFill>
              </a:rPr>
              <a:pPr/>
              <a:t>2</a:t>
            </a:fld>
            <a:endParaRPr lang="fr-FR" sz="900">
              <a:solidFill>
                <a:srgbClr val="333333"/>
              </a:solidFill>
            </a:endParaRPr>
          </a:p>
        </p:txBody>
      </p:sp>
      <p:sp>
        <p:nvSpPr>
          <p:cNvPr id="56323" name="Rectangle 2"/>
          <p:cNvSpPr>
            <a:spLocks noGrp="1" noChangeArrowheads="1"/>
          </p:cNvSpPr>
          <p:nvPr>
            <p:ph type="title"/>
          </p:nvPr>
        </p:nvSpPr>
        <p:spPr>
          <a:xfrm>
            <a:off x="810196" y="1404367"/>
            <a:ext cx="9623425" cy="813122"/>
          </a:xfrm>
        </p:spPr>
        <p:txBody>
          <a:bodyPr/>
          <a:lstStyle/>
          <a:p>
            <a:pPr algn="ctr" eaLnBrk="1" hangingPunct="1"/>
            <a:r>
              <a:rPr lang="ru-RU" b="1" u="sng" dirty="0" smtClean="0">
                <a:solidFill>
                  <a:schemeClr val="tx1"/>
                </a:solidFill>
              </a:rPr>
              <a:t>Какова основная цель авиационных норм и правил</a:t>
            </a:r>
            <a:r>
              <a:rPr lang="en-GB" b="1" u="sng" dirty="0" smtClean="0">
                <a:solidFill>
                  <a:schemeClr val="tx1"/>
                </a:solidFill>
              </a:rPr>
              <a:t>?</a:t>
            </a:r>
            <a:endParaRPr lang="en-GB" b="1" dirty="0" smtClean="0">
              <a:solidFill>
                <a:schemeClr val="tx1"/>
              </a:solidFill>
            </a:endParaRPr>
          </a:p>
        </p:txBody>
      </p:sp>
      <p:sp>
        <p:nvSpPr>
          <p:cNvPr id="6"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
        <p:nvSpPr>
          <p:cNvPr id="3" name="Textfeld 2"/>
          <p:cNvSpPr txBox="1"/>
          <p:nvPr/>
        </p:nvSpPr>
        <p:spPr>
          <a:xfrm>
            <a:off x="666180" y="2787758"/>
            <a:ext cx="9721079" cy="2003401"/>
          </a:xfrm>
          <a:prstGeom prst="rect">
            <a:avLst/>
          </a:prstGeom>
          <a:noFill/>
        </p:spPr>
        <p:txBody>
          <a:bodyPr wrap="square" lIns="91216" tIns="45609" rIns="91216" bIns="45609" rtlCol="0">
            <a:spAutoFit/>
          </a:bodyPr>
          <a:lstStyle/>
          <a:p>
            <a:r>
              <a:rPr lang="ru-RU" sz="1800" b="1" dirty="0"/>
              <a:t>Первое и самое главное</a:t>
            </a:r>
            <a:r>
              <a:rPr lang="de-DE" sz="1800" b="1" dirty="0"/>
              <a:t>:</a:t>
            </a:r>
          </a:p>
          <a:p>
            <a:endParaRPr lang="de-DE" sz="1800" b="1" dirty="0"/>
          </a:p>
          <a:p>
            <a:r>
              <a:rPr lang="de-DE" sz="2400" b="1" i="1" dirty="0"/>
              <a:t> </a:t>
            </a:r>
            <a:endParaRPr lang="ru-RU" sz="2400" dirty="0"/>
          </a:p>
          <a:p>
            <a:r>
              <a:rPr lang="ru-RU" sz="2400" b="1" i="1" dirty="0"/>
              <a:t>Повышение безопасности, предотвращения </a:t>
            </a:r>
            <a:r>
              <a:rPr lang="ru-RU" sz="2400" b="1" i="1" dirty="0" smtClean="0"/>
              <a:t>авиационных происшествий, </a:t>
            </a:r>
            <a:r>
              <a:rPr lang="ru-RU" sz="2400" b="1" i="1" dirty="0"/>
              <a:t>снижения аварийности!</a:t>
            </a:r>
          </a:p>
        </p:txBody>
      </p:sp>
    </p:spTree>
    <p:extLst>
      <p:ext uri="{BB962C8B-B14F-4D97-AF65-F5344CB8AC3E}">
        <p14:creationId xmlns:p14="http://schemas.microsoft.com/office/powerpoint/2010/main" val="346376997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fld id="{359F8C8D-2608-4E6C-843F-71F81FD5737F}" type="slidenum">
              <a:rPr lang="fr-FR" sz="900">
                <a:solidFill>
                  <a:srgbClr val="333333"/>
                </a:solidFill>
              </a:rPr>
              <a:pPr/>
              <a:t>3</a:t>
            </a:fld>
            <a:endParaRPr lang="fr-FR" sz="900">
              <a:solidFill>
                <a:srgbClr val="333333"/>
              </a:solidFill>
            </a:endParaRPr>
          </a:p>
        </p:txBody>
      </p:sp>
      <p:sp>
        <p:nvSpPr>
          <p:cNvPr id="56323" name="Rectangle 2"/>
          <p:cNvSpPr>
            <a:spLocks noGrp="1" noChangeArrowheads="1"/>
          </p:cNvSpPr>
          <p:nvPr>
            <p:ph type="title"/>
          </p:nvPr>
        </p:nvSpPr>
        <p:spPr>
          <a:xfrm>
            <a:off x="522164" y="1404367"/>
            <a:ext cx="9623425" cy="621767"/>
          </a:xfrm>
        </p:spPr>
        <p:txBody>
          <a:bodyPr/>
          <a:lstStyle/>
          <a:p>
            <a:pPr eaLnBrk="1" hangingPunct="1"/>
            <a:r>
              <a:rPr lang="ru-RU" sz="2800" b="1" dirty="0"/>
              <a:t>Запись полётных </a:t>
            </a:r>
            <a:r>
              <a:rPr lang="ru-RU" sz="2800" b="1" dirty="0" smtClean="0"/>
              <a:t>данных:</a:t>
            </a:r>
            <a:br>
              <a:rPr lang="ru-RU" sz="2800" b="1" dirty="0" smtClean="0"/>
            </a:br>
            <a:r>
              <a:rPr lang="ru-RU" sz="2800" b="1" dirty="0" smtClean="0"/>
              <a:t/>
            </a:r>
            <a:br>
              <a:rPr lang="ru-RU" sz="2800" b="1" dirty="0" smtClean="0"/>
            </a:br>
            <a:r>
              <a:rPr lang="ru-RU" sz="2800" b="1" dirty="0" smtClean="0"/>
              <a:t>бортовые регистраторы (</a:t>
            </a:r>
            <a:r>
              <a:rPr lang="en-US" sz="2800" b="1" dirty="0" smtClean="0"/>
              <a:t>Cockpit voice and flight data recorder</a:t>
            </a:r>
            <a:r>
              <a:rPr lang="ru-RU" sz="2800" b="1" dirty="0" smtClean="0"/>
              <a:t>, сокращенно</a:t>
            </a:r>
            <a:r>
              <a:rPr lang="en-US" sz="2800" b="1" dirty="0" smtClean="0"/>
              <a:t> </a:t>
            </a:r>
            <a:r>
              <a:rPr lang="en-GB" sz="2800" b="1" u="sng" dirty="0" smtClean="0"/>
              <a:t>CVFDR</a:t>
            </a:r>
            <a:r>
              <a:rPr lang="ru-RU" sz="2800" b="1" dirty="0" smtClean="0"/>
              <a:t>)</a:t>
            </a:r>
            <a:r>
              <a:rPr lang="en-GB" sz="2800" b="1" dirty="0" smtClean="0"/>
              <a:t> </a:t>
            </a:r>
            <a:r>
              <a:rPr lang="ru-RU" sz="2800" b="1" dirty="0" smtClean="0"/>
              <a:t/>
            </a:r>
            <a:br>
              <a:rPr lang="ru-RU" sz="2800" b="1" dirty="0" smtClean="0"/>
            </a:br>
            <a:r>
              <a:rPr lang="ru-RU" sz="2800" b="1" dirty="0" smtClean="0"/>
              <a:t/>
            </a:r>
            <a:br>
              <a:rPr lang="ru-RU" sz="2800" b="1" dirty="0" smtClean="0"/>
            </a:br>
            <a:r>
              <a:rPr lang="ru-RU" sz="2800" b="1" dirty="0" smtClean="0"/>
              <a:t>или</a:t>
            </a:r>
            <a:r>
              <a:rPr lang="en-GB" sz="2800" b="1" dirty="0" smtClean="0"/>
              <a:t> </a:t>
            </a:r>
            <a:r>
              <a:rPr lang="ru-RU" sz="2800" b="1" dirty="0" smtClean="0"/>
              <a:t/>
            </a:r>
            <a:br>
              <a:rPr lang="ru-RU" sz="2800" b="1" dirty="0" smtClean="0"/>
            </a:br>
            <a:r>
              <a:rPr lang="ru-RU" sz="2800" b="1" dirty="0" smtClean="0"/>
              <a:t/>
            </a:r>
            <a:br>
              <a:rPr lang="ru-RU" sz="2800" b="1" dirty="0" smtClean="0"/>
            </a:br>
            <a:r>
              <a:rPr lang="ru-RU" sz="2800" b="1" dirty="0" smtClean="0"/>
              <a:t>системы мониторинга полетных данных (</a:t>
            </a:r>
            <a:r>
              <a:rPr lang="en-US" sz="2800" b="1" dirty="0" smtClean="0"/>
              <a:t>Helicopter Flight Data </a:t>
            </a:r>
            <a:r>
              <a:rPr lang="en-US" sz="2800" b="1" dirty="0" smtClean="0"/>
              <a:t>Monitoring</a:t>
            </a:r>
            <a:r>
              <a:rPr lang="ru-RU" sz="2800" b="1" dirty="0" smtClean="0"/>
              <a:t>, сокращенно </a:t>
            </a:r>
            <a:r>
              <a:rPr lang="en-GB" sz="2800" b="1" u="sng" dirty="0" smtClean="0"/>
              <a:t>HFDM</a:t>
            </a:r>
            <a:r>
              <a:rPr lang="ru-RU" sz="2800" b="1" dirty="0" smtClean="0"/>
              <a:t>)</a:t>
            </a:r>
            <a:endParaRPr lang="en-GB" sz="2800" b="1" dirty="0" smtClean="0"/>
          </a:p>
        </p:txBody>
      </p:sp>
      <p:sp>
        <p:nvSpPr>
          <p:cNvPr id="6"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Tree>
    <p:extLst>
      <p:ext uri="{BB962C8B-B14F-4D97-AF65-F5344CB8AC3E}">
        <p14:creationId xmlns:p14="http://schemas.microsoft.com/office/powerpoint/2010/main" val="20704985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fld id="{4FBD4725-8948-4BDE-AE7F-D2E0603374D5}" type="slidenum">
              <a:rPr lang="fr-FR" sz="900">
                <a:solidFill>
                  <a:srgbClr val="333333"/>
                </a:solidFill>
              </a:rPr>
              <a:pPr/>
              <a:t>4</a:t>
            </a:fld>
            <a:endParaRPr lang="fr-FR" sz="900">
              <a:solidFill>
                <a:srgbClr val="333333"/>
              </a:solidFill>
            </a:endParaRPr>
          </a:p>
        </p:txBody>
      </p:sp>
      <p:sp>
        <p:nvSpPr>
          <p:cNvPr id="50179" name="Rectangle 2"/>
          <p:cNvSpPr>
            <a:spLocks noGrp="1" noChangeArrowheads="1"/>
          </p:cNvSpPr>
          <p:nvPr>
            <p:ph type="title"/>
          </p:nvPr>
        </p:nvSpPr>
        <p:spPr>
          <a:xfrm>
            <a:off x="535004" y="303219"/>
            <a:ext cx="9623425" cy="1260475"/>
          </a:xfrm>
        </p:spPr>
        <p:txBody>
          <a:bodyPr/>
          <a:lstStyle/>
          <a:p>
            <a:pPr eaLnBrk="1" hangingPunct="1"/>
            <a:r>
              <a:rPr lang="ru-RU" b="1" dirty="0"/>
              <a:t>Ранняя профилактика авиационных </a:t>
            </a:r>
            <a:r>
              <a:rPr lang="ru-RU" b="1" dirty="0" smtClean="0"/>
              <a:t>происшествий</a:t>
            </a:r>
            <a:br>
              <a:rPr lang="ru-RU" b="1" dirty="0" smtClean="0"/>
            </a:br>
            <a:endParaRPr lang="en-GB" b="1" dirty="0" smtClean="0"/>
          </a:p>
        </p:txBody>
      </p:sp>
      <p:grpSp>
        <p:nvGrpSpPr>
          <p:cNvPr id="50180" name="Group 32"/>
          <p:cNvGrpSpPr>
            <a:grpSpLocks/>
          </p:cNvGrpSpPr>
          <p:nvPr/>
        </p:nvGrpSpPr>
        <p:grpSpPr bwMode="auto">
          <a:xfrm>
            <a:off x="546100" y="5530851"/>
            <a:ext cx="6737350" cy="1425575"/>
            <a:chOff x="294" y="3160"/>
            <a:chExt cx="3629" cy="814"/>
          </a:xfrm>
        </p:grpSpPr>
        <p:sp>
          <p:nvSpPr>
            <p:cNvPr id="50201" name="Pyr4"/>
            <p:cNvSpPr>
              <a:spLocks noEditPoints="1" noChangeArrowheads="1"/>
            </p:cNvSpPr>
            <p:nvPr/>
          </p:nvSpPr>
          <p:spPr bwMode="auto">
            <a:xfrm>
              <a:off x="294" y="3160"/>
              <a:ext cx="3629" cy="8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6 w 21600"/>
                <a:gd name="T13" fmla="*/ 504 h 21600"/>
                <a:gd name="T14" fmla="*/ 17315 w 21600"/>
                <a:gd name="T15" fmla="*/ 21096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de-DE"/>
            </a:p>
          </p:txBody>
        </p:sp>
        <p:sp>
          <p:nvSpPr>
            <p:cNvPr id="50202" name="Text Box 15"/>
            <p:cNvSpPr txBox="1">
              <a:spLocks noChangeArrowheads="1"/>
            </p:cNvSpPr>
            <p:nvPr/>
          </p:nvSpPr>
          <p:spPr bwMode="auto">
            <a:xfrm>
              <a:off x="656" y="3405"/>
              <a:ext cx="2902" cy="302"/>
            </a:xfrm>
            <a:prstGeom prst="rect">
              <a:avLst/>
            </a:prstGeom>
            <a:noFill/>
            <a:ln>
              <a:noFill/>
            </a:ln>
            <a:effectLst/>
            <a:extLst>
              <a:ext uri="{909E8E84-426E-40DD-AFC4-6F175D3DCCD1}">
                <a14:hiddenFill xmlns:a14="http://schemas.microsoft.com/office/drawing/2010/main">
                  <a:solidFill>
                    <a:srgbClr val="719BBB"/>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ru-RU" sz="2700" dirty="0">
                  <a:effectLst>
                    <a:glow rad="127000">
                      <a:schemeClr val="bg1"/>
                    </a:glow>
                  </a:effectLst>
                </a:rPr>
                <a:t>Опасные </a:t>
              </a:r>
              <a:r>
                <a:rPr lang="ru-RU" sz="2700" dirty="0" smtClean="0">
                  <a:effectLst>
                    <a:glow rad="127000">
                      <a:schemeClr val="bg1"/>
                    </a:glow>
                  </a:effectLst>
                </a:rPr>
                <a:t>действия</a:t>
              </a:r>
              <a:endParaRPr lang="en-GB" sz="2700" dirty="0">
                <a:effectLst>
                  <a:glow rad="127000">
                    <a:schemeClr val="bg1"/>
                  </a:glow>
                </a:effectLst>
              </a:endParaRPr>
            </a:p>
          </p:txBody>
        </p:sp>
      </p:grpSp>
      <p:grpSp>
        <p:nvGrpSpPr>
          <p:cNvPr id="50181" name="Group 30"/>
          <p:cNvGrpSpPr>
            <a:grpSpLocks/>
          </p:cNvGrpSpPr>
          <p:nvPr/>
        </p:nvGrpSpPr>
        <p:grpSpPr bwMode="auto">
          <a:xfrm>
            <a:off x="2292350" y="2662502"/>
            <a:ext cx="8196080" cy="1478385"/>
            <a:chOff x="1235" y="1521"/>
            <a:chExt cx="4415" cy="845"/>
          </a:xfrm>
        </p:grpSpPr>
        <p:sp>
          <p:nvSpPr>
            <p:cNvPr id="50198" name="Pyr2"/>
            <p:cNvSpPr>
              <a:spLocks noEditPoints="1" noChangeArrowheads="1"/>
            </p:cNvSpPr>
            <p:nvPr/>
          </p:nvSpPr>
          <p:spPr bwMode="auto">
            <a:xfrm>
              <a:off x="1235" y="1539"/>
              <a:ext cx="1751" cy="8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5 w 21600"/>
                <a:gd name="T13" fmla="*/ 505 h 21600"/>
                <a:gd name="T14" fmla="*/ 15815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00"/>
            </a:solidFill>
            <a:ln w="9525">
              <a:solidFill>
                <a:srgbClr val="000000"/>
              </a:solidFill>
              <a:miter lim="800000"/>
              <a:headEnd/>
              <a:tailEnd/>
            </a:ln>
          </p:spPr>
          <p:txBody>
            <a:bodyPr/>
            <a:lstStyle/>
            <a:p>
              <a:endParaRPr lang="de-DE"/>
            </a:p>
          </p:txBody>
        </p:sp>
        <p:sp>
          <p:nvSpPr>
            <p:cNvPr id="50199" name="Text Box 13"/>
            <p:cNvSpPr txBox="1">
              <a:spLocks noChangeArrowheads="1"/>
            </p:cNvSpPr>
            <p:nvPr/>
          </p:nvSpPr>
          <p:spPr bwMode="auto">
            <a:xfrm>
              <a:off x="1292" y="1801"/>
              <a:ext cx="1632" cy="303"/>
            </a:xfrm>
            <a:prstGeom prst="rect">
              <a:avLst/>
            </a:prstGeom>
            <a:noFill/>
            <a:ln>
              <a:noFill/>
            </a:ln>
            <a:effectLst/>
            <a:extLst>
              <a:ext uri="{909E8E84-426E-40DD-AFC4-6F175D3DCCD1}">
                <a14:hiddenFill xmlns:a14="http://schemas.microsoft.com/office/drawing/2010/main">
                  <a:solidFill>
                    <a:srgbClr val="719BBB"/>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ru-RU" sz="2700" dirty="0">
                  <a:effectLst>
                    <a:glow rad="127000">
                      <a:schemeClr val="bg1"/>
                    </a:glow>
                  </a:effectLst>
                </a:rPr>
                <a:t>Происшествие</a:t>
              </a:r>
              <a:endParaRPr lang="en-GB" sz="2700" dirty="0"/>
            </a:p>
          </p:txBody>
        </p:sp>
        <p:sp>
          <p:nvSpPr>
            <p:cNvPr id="50200" name="Text Box 16"/>
            <p:cNvSpPr txBox="1">
              <a:spLocks noChangeArrowheads="1"/>
            </p:cNvSpPr>
            <p:nvPr/>
          </p:nvSpPr>
          <p:spPr bwMode="auto">
            <a:xfrm>
              <a:off x="3377" y="1521"/>
              <a:ext cx="2273"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spcAft>
                  <a:spcPct val="30000"/>
                </a:spcAft>
                <a:buClr>
                  <a:srgbClr val="FF0000"/>
                </a:buClr>
                <a:buSzPct val="50000"/>
                <a:buFont typeface="Times" pitchFamily="18" charset="0"/>
                <a:buNone/>
              </a:pPr>
              <a:r>
                <a:rPr lang="ru-RU" sz="2000" b="1" dirty="0">
                  <a:solidFill>
                    <a:srgbClr val="CCCC00"/>
                  </a:solidFill>
                </a:rPr>
                <a:t>Множество происшествий заявляются, но не расследуются </a:t>
              </a:r>
              <a:r>
                <a:rPr lang="ru-RU" sz="2000" b="1" dirty="0" smtClean="0">
                  <a:solidFill>
                    <a:srgbClr val="CCCC00"/>
                  </a:solidFill>
                </a:rPr>
                <a:t>должным образом</a:t>
              </a:r>
              <a:endParaRPr lang="en-US" sz="2000" b="1" dirty="0">
                <a:solidFill>
                  <a:srgbClr val="CCCC00"/>
                </a:solidFill>
              </a:endParaRPr>
            </a:p>
          </p:txBody>
        </p:sp>
      </p:grpSp>
      <p:grpSp>
        <p:nvGrpSpPr>
          <p:cNvPr id="50182" name="Group 31"/>
          <p:cNvGrpSpPr>
            <a:grpSpLocks/>
          </p:cNvGrpSpPr>
          <p:nvPr/>
        </p:nvGrpSpPr>
        <p:grpSpPr bwMode="auto">
          <a:xfrm>
            <a:off x="545220" y="1308100"/>
            <a:ext cx="9208753" cy="1385888"/>
            <a:chOff x="311" y="748"/>
            <a:chExt cx="4960" cy="791"/>
          </a:xfrm>
        </p:grpSpPr>
        <p:sp>
          <p:nvSpPr>
            <p:cNvPr id="50192" name="Pyr1"/>
            <p:cNvSpPr>
              <a:spLocks noEditPoints="1" noChangeArrowheads="1"/>
            </p:cNvSpPr>
            <p:nvPr/>
          </p:nvSpPr>
          <p:spPr bwMode="auto">
            <a:xfrm>
              <a:off x="1734" y="845"/>
              <a:ext cx="814" cy="69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13 w 21600"/>
                <a:gd name="T10" fmla="*/ 11796 h 21600"/>
                <a:gd name="T11" fmla="*/ 16213 w 21600"/>
                <a:gd name="T12" fmla="*/ 20604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00"/>
            </a:solidFill>
            <a:ln w="9525">
              <a:solidFill>
                <a:srgbClr val="000000"/>
              </a:solidFill>
              <a:miter lim="800000"/>
              <a:headEnd/>
              <a:tailEnd/>
            </a:ln>
          </p:spPr>
          <p:txBody>
            <a:bodyPr/>
            <a:lstStyle/>
            <a:p>
              <a:endParaRPr lang="de-DE"/>
            </a:p>
          </p:txBody>
        </p:sp>
        <p:sp>
          <p:nvSpPr>
            <p:cNvPr id="50193" name="Text Box 12"/>
            <p:cNvSpPr txBox="1">
              <a:spLocks noChangeArrowheads="1"/>
            </p:cNvSpPr>
            <p:nvPr/>
          </p:nvSpPr>
          <p:spPr bwMode="auto">
            <a:xfrm>
              <a:off x="1428" y="1048"/>
              <a:ext cx="1360" cy="302"/>
            </a:xfrm>
            <a:prstGeom prst="rect">
              <a:avLst/>
            </a:prstGeom>
            <a:noFill/>
            <a:ln>
              <a:noFill/>
            </a:ln>
            <a:effectLst/>
            <a:extLst>
              <a:ext uri="{909E8E84-426E-40DD-AFC4-6F175D3DCCD1}">
                <a14:hiddenFill xmlns:a14="http://schemas.microsoft.com/office/drawing/2010/main">
                  <a:solidFill>
                    <a:srgbClr val="719BBB"/>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ru-RU" sz="2700" dirty="0">
                  <a:effectLst>
                    <a:glow rad="127000">
                      <a:schemeClr val="bg1"/>
                    </a:glow>
                  </a:effectLst>
                </a:rPr>
                <a:t>Катастрофа</a:t>
              </a:r>
              <a:endParaRPr lang="en-GB" sz="2700" dirty="0">
                <a:effectLst>
                  <a:glow rad="127000">
                    <a:schemeClr val="bg1"/>
                  </a:glow>
                </a:effectLst>
              </a:endParaRPr>
            </a:p>
          </p:txBody>
        </p:sp>
        <p:sp>
          <p:nvSpPr>
            <p:cNvPr id="50194" name="Text Box 17"/>
            <p:cNvSpPr txBox="1">
              <a:spLocks noChangeArrowheads="1"/>
            </p:cNvSpPr>
            <p:nvPr/>
          </p:nvSpPr>
          <p:spPr bwMode="auto">
            <a:xfrm>
              <a:off x="3408" y="1067"/>
              <a:ext cx="1863"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r>
                <a:rPr lang="ru-RU" sz="2000" b="1" dirty="0">
                  <a:solidFill>
                    <a:srgbClr val="FF0000"/>
                  </a:solidFill>
                </a:rPr>
                <a:t>Катастрофа</a:t>
              </a:r>
              <a:r>
                <a:rPr lang="en-US" sz="2300" b="1" dirty="0">
                  <a:solidFill>
                    <a:srgbClr val="FF0000"/>
                  </a:solidFill>
                </a:rPr>
                <a:t>!!!</a:t>
              </a:r>
            </a:p>
          </p:txBody>
        </p:sp>
        <p:grpSp>
          <p:nvGrpSpPr>
            <p:cNvPr id="50195" name="Group 19"/>
            <p:cNvGrpSpPr>
              <a:grpSpLocks/>
            </p:cNvGrpSpPr>
            <p:nvPr/>
          </p:nvGrpSpPr>
          <p:grpSpPr bwMode="auto">
            <a:xfrm>
              <a:off x="311" y="748"/>
              <a:ext cx="1509" cy="630"/>
              <a:chOff x="-365" y="714"/>
              <a:chExt cx="1509" cy="630"/>
            </a:xfrm>
          </p:grpSpPr>
          <p:cxnSp>
            <p:nvCxnSpPr>
              <p:cNvPr id="50196" name="Straight Arrow Connector 16"/>
              <p:cNvCxnSpPr>
                <a:cxnSpLocks noChangeShapeType="1"/>
              </p:cNvCxnSpPr>
              <p:nvPr/>
            </p:nvCxnSpPr>
            <p:spPr bwMode="auto">
              <a:xfrm>
                <a:off x="712" y="1152"/>
                <a:ext cx="432" cy="192"/>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197" name="TextBox 20"/>
              <p:cNvSpPr txBox="1">
                <a:spLocks noChangeArrowheads="1"/>
              </p:cNvSpPr>
              <p:nvPr/>
            </p:nvSpPr>
            <p:spPr bwMode="auto">
              <a:xfrm>
                <a:off x="-365" y="714"/>
                <a:ext cx="1509"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ru-RU" sz="1800" dirty="0" smtClean="0">
                    <a:solidFill>
                      <a:srgbClr val="FF0000"/>
                    </a:solidFill>
                    <a:ea typeface="ＭＳ Ｐゴシック" pitchFamily="34" charset="-128"/>
                  </a:rPr>
                  <a:t>Бортовой регистратор (</a:t>
                </a:r>
                <a:r>
                  <a:rPr lang="en-US" sz="1800" dirty="0" smtClean="0">
                    <a:solidFill>
                      <a:srgbClr val="FF0000"/>
                    </a:solidFill>
                    <a:ea typeface="ＭＳ Ｐゴシック" pitchFamily="34" charset="-128"/>
                  </a:rPr>
                  <a:t>CVFDR</a:t>
                </a:r>
                <a:r>
                  <a:rPr lang="ru-RU" sz="1800" dirty="0" smtClean="0">
                    <a:solidFill>
                      <a:srgbClr val="FF0000"/>
                    </a:solidFill>
                    <a:ea typeface="ＭＳ Ｐゴシック" pitchFamily="34" charset="-128"/>
                  </a:rPr>
                  <a:t>)</a:t>
                </a:r>
                <a:r>
                  <a:rPr lang="en-US" sz="1800" dirty="0" smtClean="0">
                    <a:solidFill>
                      <a:srgbClr val="FF0000"/>
                    </a:solidFill>
                    <a:ea typeface="ＭＳ Ｐゴシック" pitchFamily="34" charset="-128"/>
                  </a:rPr>
                  <a:t> </a:t>
                </a:r>
                <a:endParaRPr lang="en-US" sz="1800" dirty="0">
                  <a:solidFill>
                    <a:srgbClr val="FF0000"/>
                  </a:solidFill>
                  <a:ea typeface="ＭＳ Ｐゴシック" pitchFamily="34" charset="-128"/>
                </a:endParaRPr>
              </a:p>
              <a:p>
                <a:pPr eaLnBrk="1" hangingPunct="1"/>
                <a:endParaRPr lang="en-US" sz="1800" dirty="0">
                  <a:solidFill>
                    <a:srgbClr val="FF0000"/>
                  </a:solidFill>
                  <a:ea typeface="ＭＳ Ｐゴシック" pitchFamily="34" charset="-128"/>
                </a:endParaRPr>
              </a:p>
            </p:txBody>
          </p:sp>
        </p:grpSp>
      </p:grpSp>
      <p:grpSp>
        <p:nvGrpSpPr>
          <p:cNvPr id="50183" name="Group 29"/>
          <p:cNvGrpSpPr>
            <a:grpSpLocks/>
          </p:cNvGrpSpPr>
          <p:nvPr/>
        </p:nvGrpSpPr>
        <p:grpSpPr bwMode="auto">
          <a:xfrm>
            <a:off x="152375" y="4108451"/>
            <a:ext cx="10353141" cy="1543698"/>
            <a:chOff x="82" y="2347"/>
            <a:chExt cx="5577" cy="882"/>
          </a:xfrm>
        </p:grpSpPr>
        <p:sp>
          <p:nvSpPr>
            <p:cNvPr id="50186" name="Pyr3"/>
            <p:cNvSpPr>
              <a:spLocks noEditPoints="1" noChangeArrowheads="1"/>
            </p:cNvSpPr>
            <p:nvPr/>
          </p:nvSpPr>
          <p:spPr bwMode="auto">
            <a:xfrm>
              <a:off x="769" y="2347"/>
              <a:ext cx="2683" cy="8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89 w 21600"/>
                <a:gd name="T13" fmla="*/ 505 h 21600"/>
                <a:gd name="T14" fmla="*/ 16311 w 21600"/>
                <a:gd name="T15" fmla="*/ 21095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chemeClr val="accent2"/>
            </a:solidFill>
            <a:ln w="9525">
              <a:solidFill>
                <a:srgbClr val="000000"/>
              </a:solidFill>
              <a:miter lim="800000"/>
              <a:headEnd/>
              <a:tailEnd/>
            </a:ln>
          </p:spPr>
          <p:txBody>
            <a:bodyPr/>
            <a:lstStyle/>
            <a:p>
              <a:endParaRPr lang="de-DE"/>
            </a:p>
          </p:txBody>
        </p:sp>
        <p:sp>
          <p:nvSpPr>
            <p:cNvPr id="50187" name="Text Box 14"/>
            <p:cNvSpPr txBox="1">
              <a:spLocks noChangeArrowheads="1"/>
            </p:cNvSpPr>
            <p:nvPr/>
          </p:nvSpPr>
          <p:spPr bwMode="auto">
            <a:xfrm>
              <a:off x="1269" y="2376"/>
              <a:ext cx="1632" cy="760"/>
            </a:xfrm>
            <a:prstGeom prst="rect">
              <a:avLst/>
            </a:prstGeom>
            <a:noFill/>
            <a:ln>
              <a:noFill/>
            </a:ln>
            <a:effectLst/>
            <a:extLst>
              <a:ext uri="{909E8E84-426E-40DD-AFC4-6F175D3DCCD1}">
                <a14:hiddenFill xmlns:a14="http://schemas.microsoft.com/office/drawing/2010/main">
                  <a:solidFill>
                    <a:srgbClr val="719BBB"/>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ru-RU" sz="2400" dirty="0" smtClean="0">
                  <a:effectLst>
                    <a:glow rad="127000">
                      <a:schemeClr val="bg1"/>
                    </a:glow>
                  </a:effectLst>
                </a:rPr>
                <a:t>Предпосылка к авиационному </a:t>
              </a:r>
              <a:r>
                <a:rPr lang="ru-RU" sz="2400" dirty="0" err="1" smtClean="0">
                  <a:effectLst>
                    <a:glow rad="127000">
                      <a:schemeClr val="bg1"/>
                    </a:glow>
                  </a:effectLst>
                </a:rPr>
                <a:t>происшетсвию</a:t>
              </a:r>
              <a:endParaRPr lang="en-GB" sz="2400" dirty="0">
                <a:effectLst>
                  <a:glow rad="127000">
                    <a:schemeClr val="bg1"/>
                  </a:glow>
                </a:effectLst>
              </a:endParaRPr>
            </a:p>
          </p:txBody>
        </p:sp>
        <p:sp>
          <p:nvSpPr>
            <p:cNvPr id="50188" name="Rectangle 18"/>
            <p:cNvSpPr>
              <a:spLocks noChangeArrowheads="1"/>
            </p:cNvSpPr>
            <p:nvPr/>
          </p:nvSpPr>
          <p:spPr bwMode="auto">
            <a:xfrm>
              <a:off x="3521" y="2431"/>
              <a:ext cx="2138"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buClr>
                  <a:srgbClr val="FF0000"/>
                </a:buClr>
                <a:buSzPct val="50000"/>
                <a:buFont typeface="Times" pitchFamily="18" charset="0"/>
                <a:buNone/>
              </a:pPr>
              <a:r>
                <a:rPr lang="ru-RU" sz="2000" b="1" dirty="0">
                  <a:solidFill>
                    <a:srgbClr val="4D4D4D"/>
                  </a:solidFill>
                </a:rPr>
                <a:t>Десятки </a:t>
              </a:r>
              <a:r>
                <a:rPr lang="ru-RU" sz="2000" b="1" dirty="0" smtClean="0">
                  <a:solidFill>
                    <a:srgbClr val="4D4D4D"/>
                  </a:solidFill>
                </a:rPr>
                <a:t> предпосылок и </a:t>
              </a:r>
              <a:r>
                <a:rPr lang="ru-RU" sz="2000" b="1" dirty="0">
                  <a:solidFill>
                    <a:srgbClr val="4D4D4D"/>
                  </a:solidFill>
                </a:rPr>
                <a:t>происшествий замалчиваются </a:t>
              </a:r>
              <a:r>
                <a:rPr lang="en-GB" sz="2000" b="1" dirty="0" smtClean="0">
                  <a:solidFill>
                    <a:srgbClr val="4D4D4D"/>
                  </a:solidFill>
                </a:rPr>
                <a:t>…</a:t>
              </a:r>
              <a:endParaRPr lang="en-GB" sz="2000" b="1" dirty="0">
                <a:solidFill>
                  <a:srgbClr val="4D4D4D"/>
                </a:solidFill>
              </a:endParaRPr>
            </a:p>
          </p:txBody>
        </p:sp>
        <p:grpSp>
          <p:nvGrpSpPr>
            <p:cNvPr id="50189" name="Group 25"/>
            <p:cNvGrpSpPr>
              <a:grpSpLocks/>
            </p:cNvGrpSpPr>
            <p:nvPr/>
          </p:nvGrpSpPr>
          <p:grpSpPr bwMode="auto">
            <a:xfrm>
              <a:off x="82" y="2428"/>
              <a:ext cx="1147" cy="801"/>
              <a:chOff x="174" y="2030"/>
              <a:chExt cx="1147" cy="801"/>
            </a:xfrm>
          </p:grpSpPr>
          <p:cxnSp>
            <p:nvCxnSpPr>
              <p:cNvPr id="50190" name="Straight Arrow Connector 23"/>
              <p:cNvCxnSpPr>
                <a:cxnSpLocks noChangeShapeType="1"/>
              </p:cNvCxnSpPr>
              <p:nvPr/>
            </p:nvCxnSpPr>
            <p:spPr bwMode="auto">
              <a:xfrm>
                <a:off x="748" y="2478"/>
                <a:ext cx="415" cy="353"/>
              </a:xfrm>
              <a:prstGeom prst="straightConnector1">
                <a:avLst/>
              </a:prstGeom>
              <a:noFill/>
              <a:ln w="19050">
                <a:solidFill>
                  <a:srgbClr val="008000"/>
                </a:solidFill>
                <a:round/>
                <a:headEnd/>
                <a:tailEnd type="arrow" w="med" len="med"/>
              </a:ln>
              <a:extLst>
                <a:ext uri="{909E8E84-426E-40DD-AFC4-6F175D3DCCD1}">
                  <a14:hiddenFill xmlns:a14="http://schemas.microsoft.com/office/drawing/2010/main">
                    <a:noFill/>
                  </a14:hiddenFill>
                </a:ext>
              </a:extLst>
            </p:spPr>
          </p:cxnSp>
          <p:sp>
            <p:nvSpPr>
              <p:cNvPr id="50191" name="TextBox 21"/>
              <p:cNvSpPr txBox="1">
                <a:spLocks noChangeArrowheads="1"/>
              </p:cNvSpPr>
              <p:nvPr/>
            </p:nvSpPr>
            <p:spPr bwMode="auto">
              <a:xfrm>
                <a:off x="174" y="2030"/>
                <a:ext cx="1147"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1800" dirty="0">
                    <a:solidFill>
                      <a:srgbClr val="008000"/>
                    </a:solidFill>
                    <a:effectLst>
                      <a:glow rad="127000">
                        <a:schemeClr val="bg1"/>
                      </a:glow>
                    </a:effectLst>
                    <a:ea typeface="ＭＳ Ｐゴシック" pitchFamily="34" charset="-128"/>
                  </a:rPr>
                  <a:t>HFDM </a:t>
                </a:r>
                <a:r>
                  <a:rPr lang="ru-RU" sz="1800" dirty="0">
                    <a:solidFill>
                      <a:srgbClr val="008000"/>
                    </a:solidFill>
                    <a:effectLst>
                      <a:glow rad="127000">
                        <a:schemeClr val="bg1"/>
                      </a:glow>
                    </a:effectLst>
                    <a:ea typeface="ＭＳ Ｐゴシック" pitchFamily="34" charset="-128"/>
                  </a:rPr>
                  <a:t>точка вмешательства</a:t>
                </a:r>
                <a:endParaRPr lang="en-US" sz="1800" dirty="0">
                  <a:solidFill>
                    <a:srgbClr val="008000"/>
                  </a:solidFill>
                  <a:effectLst>
                    <a:glow rad="127000">
                      <a:schemeClr val="bg1"/>
                    </a:glow>
                  </a:effectLst>
                  <a:ea typeface="ＭＳ Ｐゴシック" pitchFamily="34" charset="-128"/>
                </a:endParaRPr>
              </a:p>
            </p:txBody>
          </p:sp>
        </p:grpSp>
      </p:grpSp>
      <p:sp>
        <p:nvSpPr>
          <p:cNvPr id="50184" name="Text Box 26"/>
          <p:cNvSpPr txBox="1">
            <a:spLocks noChangeArrowheads="1"/>
          </p:cNvSpPr>
          <p:nvPr/>
        </p:nvSpPr>
        <p:spPr bwMode="auto">
          <a:xfrm>
            <a:off x="1284289" y="6956429"/>
            <a:ext cx="5257800" cy="4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a:spcBef>
                <a:spcPct val="50000"/>
              </a:spcBef>
            </a:pPr>
            <a:r>
              <a:rPr lang="ru-RU" sz="2100" dirty="0">
                <a:solidFill>
                  <a:srgbClr val="4D4D4D"/>
                </a:solidFill>
              </a:rPr>
              <a:t>На основании пирамиды Генриха</a:t>
            </a:r>
            <a:endParaRPr lang="en-US" sz="2100" dirty="0">
              <a:solidFill>
                <a:srgbClr val="4D4D4D"/>
              </a:solidFill>
            </a:endParaRPr>
          </a:p>
        </p:txBody>
      </p:sp>
      <p:sp>
        <p:nvSpPr>
          <p:cNvPr id="27"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
        <p:nvSpPr>
          <p:cNvPr id="3" name="Textfeld 2"/>
          <p:cNvSpPr txBox="1"/>
          <p:nvPr/>
        </p:nvSpPr>
        <p:spPr>
          <a:xfrm>
            <a:off x="4715467" y="753266"/>
            <a:ext cx="5599785" cy="1083149"/>
          </a:xfrm>
          <a:prstGeom prst="rect">
            <a:avLst/>
          </a:prstGeom>
          <a:noFill/>
        </p:spPr>
        <p:txBody>
          <a:bodyPr wrap="square" lIns="91216" tIns="45609" rIns="91216" bIns="45609" rtlCol="0">
            <a:spAutoFit/>
          </a:bodyPr>
          <a:lstStyle/>
          <a:p>
            <a:pPr algn="l"/>
            <a:r>
              <a:rPr lang="ru-RU" sz="1400" b="1" i="1" dirty="0" smtClean="0"/>
              <a:t>Бортовой регистратор (</a:t>
            </a:r>
            <a:r>
              <a:rPr lang="de-DE" sz="1400" b="1" i="1" dirty="0" smtClean="0"/>
              <a:t>CVFDR </a:t>
            </a:r>
            <a:r>
              <a:rPr lang="ru-RU" sz="1400" b="1" i="1" dirty="0" smtClean="0"/>
              <a:t>) – важно для расследования причин</a:t>
            </a:r>
            <a:r>
              <a:rPr lang="de-DE" sz="1400" b="1" i="1" dirty="0" smtClean="0"/>
              <a:t>,</a:t>
            </a:r>
            <a:r>
              <a:rPr lang="ru-RU" sz="1400" b="1" i="1" dirty="0" smtClean="0"/>
              <a:t> но </a:t>
            </a:r>
            <a:r>
              <a:rPr lang="ru-RU" sz="1400" b="1" i="1" dirty="0" smtClean="0"/>
              <a:t>регистратор полетных данных (</a:t>
            </a:r>
            <a:r>
              <a:rPr lang="de-DE" sz="1400" b="1" i="1" dirty="0" smtClean="0"/>
              <a:t>HFDM </a:t>
            </a:r>
            <a:r>
              <a:rPr lang="ru-RU" sz="1400" b="1" i="1" dirty="0" smtClean="0"/>
              <a:t>) – важно для предотвращения происшествий </a:t>
            </a:r>
            <a:r>
              <a:rPr lang="de-DE" sz="1400" b="1" i="1" dirty="0" smtClean="0"/>
              <a:t>(SMS</a:t>
            </a:r>
            <a:r>
              <a:rPr lang="de-DE" sz="1400" b="1" i="1" dirty="0"/>
              <a:t>, </a:t>
            </a:r>
            <a:r>
              <a:rPr lang="ru-RU" sz="1400" b="1" i="1" dirty="0" smtClean="0"/>
              <a:t>корпоративная культура безопасности</a:t>
            </a:r>
            <a:r>
              <a:rPr lang="de-DE" sz="1400" b="1" i="1" dirty="0" smtClean="0"/>
              <a:t>)</a:t>
            </a:r>
            <a:endParaRPr lang="en-US" sz="1400" b="1" i="1"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0333" y="192103"/>
            <a:ext cx="6888163" cy="1562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50" tIns="52025" rIns="104050" bIns="52025"/>
          <a:lstStyle/>
          <a:p>
            <a:pPr>
              <a:defRPr/>
            </a:pPr>
            <a:r>
              <a:rPr lang="en-US" altLang="en-US" b="1" kern="1200" dirty="0" smtClean="0"/>
              <a:t> </a:t>
            </a:r>
            <a:r>
              <a:rPr lang="ru-RU" altLang="en-US" b="1" kern="1200" dirty="0" smtClean="0"/>
              <a:t>Работа с полётными данными вертолёта</a:t>
            </a:r>
            <a:endParaRPr lang="en-US" altLang="en-US" b="1" kern="1200" dirty="0"/>
          </a:p>
        </p:txBody>
      </p:sp>
      <p:sp>
        <p:nvSpPr>
          <p:cNvPr id="51203" name="Content Placeholder 2"/>
          <p:cNvSpPr>
            <a:spLocks noGrp="1"/>
          </p:cNvSpPr>
          <p:nvPr>
            <p:ph idx="1"/>
          </p:nvPr>
        </p:nvSpPr>
        <p:spPr>
          <a:xfrm>
            <a:off x="431007" y="883822"/>
            <a:ext cx="9866312" cy="4567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50" tIns="52025" rIns="104050" bIns="52025"/>
          <a:lstStyle/>
          <a:p>
            <a:pPr marL="0" indent="0">
              <a:spcAft>
                <a:spcPts val="1375"/>
              </a:spcAft>
            </a:pPr>
            <a:r>
              <a:rPr lang="ru-RU" altLang="en-US" sz="1600" dirty="0" smtClean="0"/>
              <a:t>Не только расследование катастроф и происшествий </a:t>
            </a:r>
            <a:r>
              <a:rPr lang="en-US" altLang="en-US" sz="1600" dirty="0" smtClean="0"/>
              <a:t>…</a:t>
            </a:r>
            <a:endParaRPr lang="en-US" altLang="en-US" sz="1600" dirty="0"/>
          </a:p>
          <a:p>
            <a:pPr>
              <a:spcAft>
                <a:spcPts val="1375"/>
              </a:spcAft>
              <a:buFontTx/>
              <a:buChar char="•"/>
            </a:pPr>
            <a:r>
              <a:rPr lang="ru-RU" altLang="en-US" sz="1600" dirty="0" smtClean="0"/>
              <a:t>Обучение</a:t>
            </a:r>
            <a:endParaRPr lang="en-US" altLang="en-US" sz="1600" dirty="0"/>
          </a:p>
          <a:p>
            <a:pPr>
              <a:spcAft>
                <a:spcPts val="1375"/>
              </a:spcAft>
              <a:buFontTx/>
              <a:buChar char="•"/>
            </a:pPr>
            <a:r>
              <a:rPr lang="ru-RU" altLang="en-US" sz="1600" dirty="0" smtClean="0"/>
              <a:t>Обслуживание и поиск </a:t>
            </a:r>
            <a:r>
              <a:rPr lang="ru-RU" altLang="en-US" sz="1600" dirty="0" smtClean="0"/>
              <a:t>неисправностей</a:t>
            </a:r>
            <a:endParaRPr lang="en-US" altLang="en-US" sz="1600" dirty="0"/>
          </a:p>
          <a:p>
            <a:pPr>
              <a:spcAft>
                <a:spcPts val="1375"/>
              </a:spcAft>
              <a:buFontTx/>
              <a:buChar char="•"/>
            </a:pPr>
            <a:r>
              <a:rPr lang="ru-RU" sz="1600" dirty="0" smtClean="0"/>
              <a:t>Операционная </a:t>
            </a:r>
            <a:r>
              <a:rPr lang="ru-RU" sz="1600" dirty="0" smtClean="0"/>
              <a:t>эффективность, </a:t>
            </a:r>
            <a:br>
              <a:rPr lang="ru-RU" sz="1600" dirty="0" smtClean="0"/>
            </a:br>
            <a:r>
              <a:rPr lang="ru-RU" sz="1600" dirty="0" smtClean="0"/>
              <a:t>непрерывное </a:t>
            </a:r>
            <a:r>
              <a:rPr lang="ru-RU" sz="1600" dirty="0" smtClean="0"/>
              <a:t>совершенствование</a:t>
            </a:r>
          </a:p>
          <a:p>
            <a:pPr>
              <a:spcAft>
                <a:spcPts val="1375"/>
              </a:spcAft>
              <a:buFontTx/>
              <a:buChar char="•"/>
            </a:pPr>
            <a:r>
              <a:rPr lang="ru-RU" altLang="en-US" sz="1600" dirty="0" smtClean="0"/>
              <a:t>Цифровая запись полётных данных</a:t>
            </a:r>
            <a:endParaRPr lang="en-US" altLang="en-US" sz="1600" dirty="0"/>
          </a:p>
          <a:p>
            <a:pPr>
              <a:spcAft>
                <a:spcPts val="1375"/>
              </a:spcAft>
              <a:buFontTx/>
              <a:buChar char="•"/>
            </a:pPr>
            <a:r>
              <a:rPr lang="ru-RU" altLang="en-US" sz="1600" dirty="0" smtClean="0"/>
              <a:t>БЕЗОПАСТНОСТЬ</a:t>
            </a:r>
            <a:r>
              <a:rPr lang="en-US" altLang="en-US" sz="1600" dirty="0" smtClean="0"/>
              <a:t>!</a:t>
            </a:r>
            <a:endParaRPr lang="en-US" altLang="en-US" sz="1600" dirty="0"/>
          </a:p>
          <a:p>
            <a:pPr>
              <a:spcAft>
                <a:spcPts val="1375"/>
              </a:spcAft>
              <a:buFontTx/>
              <a:buChar char="•"/>
            </a:pPr>
            <a:r>
              <a:rPr lang="ru-RU" sz="1600" dirty="0" smtClean="0"/>
              <a:t>Например</a:t>
            </a:r>
            <a:r>
              <a:rPr lang="ru-RU" sz="1600" dirty="0"/>
              <a:t>, </a:t>
            </a:r>
            <a:r>
              <a:rPr lang="ru-RU" sz="1600" dirty="0" smtClean="0"/>
              <a:t>соответствие </a:t>
            </a:r>
            <a:r>
              <a:rPr lang="ru-RU" sz="1600" dirty="0" smtClean="0"/>
              <a:t>перспективным правилам </a:t>
            </a:r>
            <a:r>
              <a:rPr lang="ru-RU" sz="1600" dirty="0" smtClean="0"/>
              <a:t>FAA для </a:t>
            </a:r>
            <a:r>
              <a:rPr lang="ru-RU" sz="1600" dirty="0" smtClean="0"/>
              <a:t>санитарной авиации в США (вступают в силу в 2020 году)</a:t>
            </a:r>
            <a:endParaRPr lang="en-US" altLang="en-US" sz="1600" dirty="0"/>
          </a:p>
          <a:p>
            <a:pPr>
              <a:spcAft>
                <a:spcPts val="1375"/>
              </a:spcAft>
              <a:buFontTx/>
              <a:buChar char="•"/>
            </a:pPr>
            <a:r>
              <a:rPr lang="ru-RU" altLang="en-US" sz="1600" dirty="0" smtClean="0"/>
              <a:t>и другое</a:t>
            </a:r>
            <a:r>
              <a:rPr lang="en-US" altLang="en-US" sz="1600" dirty="0" smtClean="0"/>
              <a:t>…</a:t>
            </a:r>
            <a:endParaRPr lang="en-US" altLang="en-US" sz="1600" dirty="0"/>
          </a:p>
          <a:p>
            <a:endParaRPr lang="en-US" altLang="en-US" sz="1100" dirty="0" smtClean="0"/>
          </a:p>
        </p:txBody>
      </p:sp>
      <p:sp>
        <p:nvSpPr>
          <p:cNvPr id="51204" name="Slide Number Placeholder 3"/>
          <p:cNvSpPr>
            <a:spLocks noGrp="1"/>
          </p:cNvSpPr>
          <p:nvPr>
            <p:ph type="sldNum" sz="quarter" idx="10"/>
          </p:nvPr>
        </p:nvSpPr>
        <p:spPr>
          <a:xfrm>
            <a:off x="10291763" y="7161229"/>
            <a:ext cx="398462"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50" tIns="52025" rIns="104050" bIns="52025"/>
          <a:lstStyle>
            <a:lvl1pPr defTabSz="1037246" eaLnBrk="0" hangingPunct="0">
              <a:defRPr sz="1500">
                <a:solidFill>
                  <a:schemeClr val="tx1"/>
                </a:solidFill>
                <a:latin typeface="Arial" pitchFamily="34" charset="0"/>
                <a:cs typeface="Arial" pitchFamily="34" charset="0"/>
              </a:defRPr>
            </a:lvl1pPr>
            <a:lvl2pPr marL="741120" indent="-285047" defTabSz="1037246" eaLnBrk="0" hangingPunct="0">
              <a:defRPr sz="1500">
                <a:solidFill>
                  <a:schemeClr val="tx1"/>
                </a:solidFill>
                <a:latin typeface="Arial" pitchFamily="34" charset="0"/>
                <a:cs typeface="Arial" pitchFamily="34" charset="0"/>
              </a:defRPr>
            </a:lvl2pPr>
            <a:lvl3pPr marL="1140176" indent="-228036" defTabSz="1037246" eaLnBrk="0" hangingPunct="0">
              <a:defRPr sz="1500">
                <a:solidFill>
                  <a:schemeClr val="tx1"/>
                </a:solidFill>
                <a:latin typeface="Arial" pitchFamily="34" charset="0"/>
                <a:cs typeface="Arial" pitchFamily="34" charset="0"/>
              </a:defRPr>
            </a:lvl3pPr>
            <a:lvl4pPr marL="1596252" indent="-228036" defTabSz="1037246" eaLnBrk="0" hangingPunct="0">
              <a:defRPr sz="1500">
                <a:solidFill>
                  <a:schemeClr val="tx1"/>
                </a:solidFill>
                <a:latin typeface="Arial" pitchFamily="34" charset="0"/>
                <a:cs typeface="Arial" pitchFamily="34" charset="0"/>
              </a:defRPr>
            </a:lvl4pPr>
            <a:lvl5pPr marL="2052322" indent="-228036" defTabSz="1037246" eaLnBrk="0" hangingPunct="0">
              <a:defRPr sz="1500">
                <a:solidFill>
                  <a:schemeClr val="tx1"/>
                </a:solidFill>
                <a:latin typeface="Arial" pitchFamily="34" charset="0"/>
                <a:cs typeface="Arial" pitchFamily="34" charset="0"/>
              </a:defRPr>
            </a:lvl5pPr>
            <a:lvl6pPr marL="2508395" indent="-228036" algn="ctr" defTabSz="1037246"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37246"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37246"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37246"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F9783D9E-0A59-4607-8816-23B5283DE97D}" type="slidenum">
              <a:rPr lang="en-US" altLang="en-US" sz="900"/>
              <a:pPr eaLnBrk="1" hangingPunct="1"/>
              <a:t>5</a:t>
            </a:fld>
            <a:endParaRPr lang="en-US" altLang="en-US" sz="900" dirty="0"/>
          </a:p>
        </p:txBody>
      </p:sp>
      <p:pic>
        <p:nvPicPr>
          <p:cNvPr id="1026" name="Picture 2" descr="http://airbushelicoptersinc.com/images/products/AS350/AS350-15-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972" y="641598"/>
            <a:ext cx="2593311" cy="3714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8150" y="7092297"/>
            <a:ext cx="8136901" cy="468680"/>
          </a:xfrm>
          <a:prstGeom prst="roundRect">
            <a:avLst/>
          </a:prstGeom>
        </p:spPr>
        <p:style>
          <a:lnRef idx="0">
            <a:schemeClr val="accent1"/>
          </a:lnRef>
          <a:fillRef idx="3">
            <a:schemeClr val="accent1"/>
          </a:fillRef>
          <a:effectRef idx="3">
            <a:schemeClr val="accent1"/>
          </a:effectRef>
          <a:fontRef idx="minor">
            <a:schemeClr val="lt1"/>
          </a:fontRef>
        </p:style>
        <p:txBody>
          <a:bodyPr wrap="square" lIns="104050" tIns="52025" rIns="104050" bIns="52025">
            <a:spAutoFit/>
          </a:bodyPr>
          <a:lstStyle/>
          <a:p>
            <a:pPr>
              <a:defRPr/>
            </a:pPr>
            <a:r>
              <a:rPr lang="ru-RU" sz="1800" b="1" i="1" dirty="0" smtClean="0">
                <a:solidFill>
                  <a:schemeClr val="bg1"/>
                </a:solidFill>
                <a:latin typeface="Eurostile ExtendedTwo"/>
              </a:rPr>
              <a:t>Возможность исправить  то, о чём вы не подозревали</a:t>
            </a:r>
            <a:r>
              <a:rPr lang="en-US" sz="1800" b="1" i="1" dirty="0" smtClean="0">
                <a:solidFill>
                  <a:schemeClr val="bg1"/>
                </a:solidFill>
                <a:latin typeface="Eurostile ExtendedTwo"/>
              </a:rPr>
              <a:t>!</a:t>
            </a:r>
            <a:endParaRPr lang="en-US" sz="1800" b="1" i="1" dirty="0">
              <a:solidFill>
                <a:schemeClr val="bg1"/>
              </a:solidFill>
              <a:latin typeface="Eurostile ExtendedTwo"/>
            </a:endParaRPr>
          </a:p>
        </p:txBody>
      </p:sp>
      <p:sp>
        <p:nvSpPr>
          <p:cNvPr id="51209" name="Foliennummernplatzhalter 3"/>
          <p:cNvSpPr txBox="1">
            <a:spLocks noGrp="1"/>
          </p:cNvSpPr>
          <p:nvPr/>
        </p:nvSpPr>
        <p:spPr bwMode="auto">
          <a:xfrm>
            <a:off x="4913313" y="7127890"/>
            <a:ext cx="901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lnSpc>
                <a:spcPct val="100000"/>
              </a:lnSpc>
            </a:pPr>
            <a:fld id="{67BF92C7-FBB1-4D26-A464-63FD22E489BC}" type="slidenum">
              <a:rPr lang="en-US" sz="900"/>
              <a:pPr eaLnBrk="1" hangingPunct="1">
                <a:lnSpc>
                  <a:spcPct val="100000"/>
                </a:lnSpc>
              </a:pPr>
              <a:t>5</a:t>
            </a:fld>
            <a:endParaRPr lang="en-US" sz="900"/>
          </a:p>
        </p:txBody>
      </p:sp>
      <p:sp>
        <p:nvSpPr>
          <p:cNvPr id="9"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
        <p:nvSpPr>
          <p:cNvPr id="2" name="Textfeld 1"/>
          <p:cNvSpPr txBox="1"/>
          <p:nvPr/>
        </p:nvSpPr>
        <p:spPr>
          <a:xfrm>
            <a:off x="332970" y="5148783"/>
            <a:ext cx="10055313" cy="1826430"/>
          </a:xfrm>
          <a:prstGeom prst="rect">
            <a:avLst/>
          </a:prstGeom>
          <a:noFill/>
        </p:spPr>
        <p:txBody>
          <a:bodyPr wrap="square" lIns="91216" tIns="45609" rIns="91216" bIns="45609" rtlCol="0">
            <a:spAutoFit/>
          </a:bodyPr>
          <a:lstStyle/>
          <a:p>
            <a:pPr algn="l"/>
            <a:r>
              <a:rPr lang="ru-RU" sz="1400" b="1" i="1" dirty="0" smtClean="0"/>
              <a:t>Средства мониторинга полетных данных – эффективные средства </a:t>
            </a:r>
            <a:r>
              <a:rPr lang="ru-RU" sz="1400" b="1" i="1" dirty="0"/>
              <a:t>для достижения высокого уровня культуры </a:t>
            </a:r>
            <a:r>
              <a:rPr lang="ru-RU" sz="1400" b="1" i="1" dirty="0" smtClean="0"/>
              <a:t>безопасности, но требуют законодательная поддержка</a:t>
            </a:r>
            <a:r>
              <a:rPr lang="de-DE" sz="1400" b="1" i="1" dirty="0" smtClean="0"/>
              <a:t>:</a:t>
            </a:r>
            <a:endParaRPr lang="de-DE" sz="1400" b="1" i="1" dirty="0"/>
          </a:p>
          <a:p>
            <a:pPr marL="285047" indent="-285047" algn="l">
              <a:buFont typeface="Arial" panose="020B0604020202020204" pitchFamily="34" charset="0"/>
              <a:buChar char="•"/>
            </a:pPr>
            <a:r>
              <a:rPr lang="ru-RU" sz="1400" b="1" i="1" dirty="0" smtClean="0"/>
              <a:t>Правила для применения компактных устройств записи полетных данных (</a:t>
            </a:r>
            <a:r>
              <a:rPr lang="en-US" sz="1400" b="1" i="1" dirty="0" smtClean="0"/>
              <a:t>Light Data Recorder</a:t>
            </a:r>
            <a:r>
              <a:rPr lang="ru-RU" sz="1400" b="1" i="1" dirty="0" smtClean="0"/>
              <a:t>, или </a:t>
            </a:r>
            <a:r>
              <a:rPr lang="en-US" sz="1400" b="1" i="1" dirty="0" smtClean="0"/>
              <a:t>LDR)</a:t>
            </a:r>
            <a:r>
              <a:rPr lang="de-DE" sz="1400" b="1" i="1" dirty="0" smtClean="0"/>
              <a:t>,</a:t>
            </a:r>
            <a:endParaRPr lang="de-DE" sz="1400" b="1" i="1" dirty="0"/>
          </a:p>
          <a:p>
            <a:pPr marL="285047" indent="-285047" algn="l">
              <a:buFont typeface="Arial" panose="020B0604020202020204" pitchFamily="34" charset="0"/>
              <a:buChar char="•"/>
            </a:pPr>
            <a:r>
              <a:rPr lang="ru-RU" sz="1400" b="1" i="1" dirty="0" smtClean="0"/>
              <a:t>Процедуры анализа и разбора данных, полученных посредством компактных устройств записи полетных данных </a:t>
            </a:r>
            <a:r>
              <a:rPr lang="de-DE" sz="1400" b="1" i="1" dirty="0" smtClean="0"/>
              <a:t>(</a:t>
            </a:r>
            <a:r>
              <a:rPr lang="de-DE" sz="1400" b="1" i="1" dirty="0" smtClean="0"/>
              <a:t>Flight Operation Quality </a:t>
            </a:r>
            <a:r>
              <a:rPr lang="de-DE" sz="1400" b="1" i="1" dirty="0" smtClean="0"/>
              <a:t>Assessment</a:t>
            </a:r>
            <a:r>
              <a:rPr lang="ru-RU" sz="1400" b="1" i="1" dirty="0" smtClean="0"/>
              <a:t>, или </a:t>
            </a:r>
            <a:r>
              <a:rPr lang="en-US" sz="1400" b="1" i="1" dirty="0" smtClean="0"/>
              <a:t>FOQA</a:t>
            </a:r>
            <a:r>
              <a:rPr lang="de-DE" sz="1400" b="1" i="1" dirty="0" smtClean="0"/>
              <a:t>),</a:t>
            </a:r>
            <a:endParaRPr lang="de-DE" sz="1400" b="1" i="1" dirty="0"/>
          </a:p>
          <a:p>
            <a:pPr marL="285047" indent="-285047" algn="l">
              <a:buFont typeface="Arial" panose="020B0604020202020204" pitchFamily="34" charset="0"/>
              <a:buChar char="•"/>
            </a:pPr>
            <a:r>
              <a:rPr lang="ru-RU" sz="1400" b="1" i="1" dirty="0" smtClean="0"/>
              <a:t>Внедрение систем управления безопасностью полетов у операторов (</a:t>
            </a:r>
            <a:r>
              <a:rPr lang="de-DE" sz="1400" b="1" i="1" dirty="0" smtClean="0"/>
              <a:t>SMS</a:t>
            </a:r>
            <a:r>
              <a:rPr lang="ru-RU" sz="1400" b="1" i="1" dirty="0" smtClean="0"/>
              <a:t>)</a:t>
            </a:r>
            <a:endParaRPr lang="en-US" sz="1400" b="1" i="1"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99807" y="342915"/>
            <a:ext cx="9623425" cy="1260475"/>
          </a:xfrm>
        </p:spPr>
        <p:txBody>
          <a:bodyPr/>
          <a:lstStyle/>
          <a:p>
            <a:pPr>
              <a:defRPr/>
            </a:pPr>
            <a:r>
              <a:rPr lang="ru-RU" altLang="en-US" b="1" kern="1200" dirty="0"/>
              <a:t>Решение для работы с полётными </a:t>
            </a:r>
            <a:r>
              <a:rPr lang="ru-RU" altLang="en-US" b="1" kern="1200" dirty="0" smtClean="0"/>
              <a:t>данными</a:t>
            </a:r>
            <a:r>
              <a:rPr lang="en-US" altLang="en-US" b="1" kern="1200" dirty="0" smtClean="0"/>
              <a:t>: </a:t>
            </a:r>
            <a:r>
              <a:rPr lang="en-US" altLang="en-US" b="1" kern="1200" dirty="0" smtClean="0"/>
              <a:t>Vision </a:t>
            </a:r>
            <a:r>
              <a:rPr lang="en-US" altLang="en-US" b="1" kern="1200" dirty="0"/>
              <a:t>1000</a:t>
            </a:r>
          </a:p>
        </p:txBody>
      </p:sp>
      <p:sp>
        <p:nvSpPr>
          <p:cNvPr id="53251" name="Content Placeholder 2"/>
          <p:cNvSpPr>
            <a:spLocks noGrp="1"/>
          </p:cNvSpPr>
          <p:nvPr>
            <p:ph idx="1"/>
          </p:nvPr>
        </p:nvSpPr>
        <p:spPr>
          <a:xfrm>
            <a:off x="351375" y="899138"/>
            <a:ext cx="10101264" cy="367245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50" tIns="52025" rIns="104050" bIns="52025"/>
          <a:lstStyle/>
          <a:p>
            <a:pPr>
              <a:spcAft>
                <a:spcPts val="1375"/>
              </a:spcAft>
            </a:pPr>
            <a:r>
              <a:rPr lang="ru-RU" altLang="en-US" sz="2100" dirty="0" smtClean="0"/>
              <a:t>Инициатива от </a:t>
            </a:r>
            <a:r>
              <a:rPr lang="en-US" altLang="en-US" sz="2100" dirty="0" smtClean="0"/>
              <a:t>Airbus Helicopters </a:t>
            </a:r>
            <a:r>
              <a:rPr lang="ru-RU" altLang="en-US" sz="2100" dirty="0" smtClean="0"/>
              <a:t>для </a:t>
            </a:r>
            <a:r>
              <a:rPr lang="ru-RU" altLang="en-US" sz="2100" dirty="0" smtClean="0"/>
              <a:t>работы с полётными </a:t>
            </a:r>
            <a:r>
              <a:rPr lang="ru-RU" altLang="en-US" sz="2100" dirty="0" smtClean="0"/>
              <a:t>данными</a:t>
            </a:r>
            <a:r>
              <a:rPr lang="en-US" altLang="en-US" sz="2100" dirty="0"/>
              <a:t>:</a:t>
            </a:r>
            <a:endParaRPr lang="en-US" altLang="en-US" sz="2100" dirty="0"/>
          </a:p>
          <a:p>
            <a:pPr marL="342054" lvl="1" indent="-342054">
              <a:spcAft>
                <a:spcPts val="1375"/>
              </a:spcAft>
            </a:pPr>
            <a:r>
              <a:rPr lang="ru-RU" altLang="en-US" sz="2000" dirty="0">
                <a:ea typeface="+mn-ea"/>
              </a:rPr>
              <a:t>Разработка </a:t>
            </a:r>
            <a:r>
              <a:rPr lang="ru-RU" altLang="en-US" sz="2000" dirty="0" smtClean="0">
                <a:ea typeface="+mn-ea"/>
              </a:rPr>
              <a:t>компактных, доступных и удобных устройств для записи полётных данных</a:t>
            </a:r>
            <a:endParaRPr lang="en-US" altLang="en-US" sz="2000" dirty="0">
              <a:ea typeface="+mn-ea"/>
            </a:endParaRPr>
          </a:p>
          <a:p>
            <a:pPr marL="342054" lvl="1" indent="-342054">
              <a:spcAft>
                <a:spcPts val="1375"/>
              </a:spcAft>
            </a:pPr>
            <a:r>
              <a:rPr lang="ru-RU" altLang="en-US" sz="2000" dirty="0">
                <a:ea typeface="+mn-ea"/>
              </a:rPr>
              <a:t>Разработанные для работы как с </a:t>
            </a:r>
            <a:r>
              <a:rPr lang="ru-RU" altLang="en-US" sz="2000" dirty="0" smtClean="0">
                <a:ea typeface="+mn-ea"/>
              </a:rPr>
              <a:t>перспективными, </a:t>
            </a:r>
            <a:r>
              <a:rPr lang="ru-RU" altLang="en-US" sz="2000" dirty="0">
                <a:ea typeface="+mn-ea"/>
              </a:rPr>
              <a:t>так и </a:t>
            </a:r>
            <a:r>
              <a:rPr lang="ru-RU" altLang="en-US" sz="2000" dirty="0" smtClean="0">
                <a:ea typeface="+mn-ea"/>
              </a:rPr>
              <a:t>находящимися в эксплуатации воздушными судами</a:t>
            </a:r>
            <a:endParaRPr lang="en-US" altLang="en-US" sz="2000" dirty="0">
              <a:ea typeface="+mn-ea"/>
            </a:endParaRPr>
          </a:p>
          <a:p>
            <a:pPr marL="342054" lvl="1" indent="-342054">
              <a:spcAft>
                <a:spcPts val="1375"/>
              </a:spcAft>
            </a:pPr>
            <a:r>
              <a:rPr lang="ru-RU" altLang="en-US" sz="2000" dirty="0" smtClean="0">
                <a:ea typeface="+mn-ea"/>
              </a:rPr>
              <a:t>Корпоративный стандарт для оснащения вертолетов </a:t>
            </a:r>
            <a:r>
              <a:rPr lang="en-US" altLang="en-US" sz="2000" dirty="0" smtClean="0">
                <a:ea typeface="+mn-ea"/>
              </a:rPr>
              <a:t>Airbus</a:t>
            </a:r>
            <a:r>
              <a:rPr lang="ru-RU" altLang="en-US" sz="2000" dirty="0" smtClean="0">
                <a:ea typeface="+mn-ea"/>
              </a:rPr>
              <a:t> </a:t>
            </a:r>
            <a:r>
              <a:rPr lang="en-US" altLang="en-US" sz="2000" dirty="0">
                <a:ea typeface="+mn-ea"/>
              </a:rPr>
              <a:t>Helicopters</a:t>
            </a:r>
            <a:endParaRPr lang="ru-RU" altLang="en-US" sz="2000" dirty="0">
              <a:ea typeface="+mn-ea"/>
            </a:endParaRPr>
          </a:p>
          <a:p>
            <a:pPr marL="342054" lvl="1" indent="-342054">
              <a:spcAft>
                <a:spcPts val="1375"/>
              </a:spcAft>
            </a:pPr>
            <a:r>
              <a:rPr lang="ru-RU" altLang="en-US" sz="2000" dirty="0" smtClean="0">
                <a:ea typeface="+mn-ea"/>
              </a:rPr>
              <a:t>Для распространения такого оборудования нужна поддержка на законодательном уровне</a:t>
            </a:r>
            <a:endParaRPr lang="en-US" altLang="en-US" sz="2000" dirty="0">
              <a:ea typeface="+mn-ea"/>
            </a:endParaRPr>
          </a:p>
        </p:txBody>
      </p:sp>
      <p:pic>
        <p:nvPicPr>
          <p:cNvPr id="532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9" y="4792070"/>
            <a:ext cx="31083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3" y="4803183"/>
            <a:ext cx="280035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6061075" y="4599993"/>
            <a:ext cx="5303838" cy="512101"/>
          </a:xfrm>
          <a:prstGeom prst="rect">
            <a:avLst/>
          </a:prstGeom>
          <a:noFill/>
          <a:ln>
            <a:noFill/>
          </a:ln>
          <a:effectLst/>
          <a:extLst>
            <a:ext uri="{909E8E84-426E-40DD-AFC4-6F175D3DCCD1}">
              <a14:hiddenFill xmlns:a14="http://schemas.microsoft.com/office/drawing/2010/main">
                <a:solidFill>
                  <a:srgbClr val="719BBB"/>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spcBef>
                <a:spcPct val="50000"/>
              </a:spcBef>
            </a:pPr>
            <a:r>
              <a:rPr lang="en-GB" altLang="en-US" sz="2300">
                <a:solidFill>
                  <a:srgbClr val="4D4D4D"/>
                </a:solidFill>
              </a:rPr>
              <a:t>A joint effort:</a:t>
            </a:r>
          </a:p>
        </p:txBody>
      </p:sp>
      <p:pic>
        <p:nvPicPr>
          <p:cNvPr id="53255" name="Picture 7" descr="AppareoLogo_color.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5808070"/>
            <a:ext cx="21463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èche droite 1"/>
          <p:cNvSpPr/>
          <p:nvPr/>
        </p:nvSpPr>
        <p:spPr bwMode="auto">
          <a:xfrm>
            <a:off x="3462354" y="4746625"/>
            <a:ext cx="1457325" cy="923925"/>
          </a:xfrm>
          <a:prstGeom prst="rightArrow">
            <a:avLst>
              <a:gd name="adj1" fmla="val 50000"/>
              <a:gd name="adj2" fmla="val 57583"/>
            </a:avLst>
          </a:prstGeom>
          <a:noFill/>
          <a:ln>
            <a:noFill/>
          </a:ln>
          <a:effectLst/>
          <a:extLst>
            <a:ext uri="{909E8E84-426E-40DD-AFC4-6F175D3DCCD1}">
              <a14:hiddenFill xmlns:a14="http://schemas.microsoft.com/office/drawing/2010/main">
                <a:solidFill>
                  <a:srgbClr val="719BBB"/>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p>
            <a:pPr>
              <a:defRPr/>
            </a:pPr>
            <a:endParaRPr lang="fr-FR" altLang="en-US" b="1">
              <a:effectLst>
                <a:outerShdw blurRad="38100" dist="38100" dir="2700000" algn="tl">
                  <a:srgbClr val="C0C0C0"/>
                </a:outerShdw>
              </a:effectLst>
              <a:latin typeface="Arial" charset="0"/>
              <a:cs typeface="Arial" charset="0"/>
            </a:endParaRPr>
          </a:p>
        </p:txBody>
      </p:sp>
      <p:cxnSp>
        <p:nvCxnSpPr>
          <p:cNvPr id="53257" name="Connecteur droit avec flèche 3"/>
          <p:cNvCxnSpPr>
            <a:cxnSpLocks noChangeShapeType="1"/>
          </p:cNvCxnSpPr>
          <p:nvPr/>
        </p:nvCxnSpPr>
        <p:spPr bwMode="auto">
          <a:xfrm>
            <a:off x="3535380" y="5492750"/>
            <a:ext cx="542925"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8" name="TextBox 11"/>
          <p:cNvSpPr txBox="1">
            <a:spLocks noChangeArrowheads="1"/>
          </p:cNvSpPr>
          <p:nvPr/>
        </p:nvSpPr>
        <p:spPr bwMode="auto">
          <a:xfrm>
            <a:off x="1503379" y="6763754"/>
            <a:ext cx="1792287" cy="38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50" tIns="52025" rIns="104050" bIns="52025">
            <a:spAutoFit/>
          </a:bodyPr>
          <a:lstStyle>
            <a:lvl1pPr eaLnBrk="0" hangingPunct="0">
              <a:defRPr sz="1500">
                <a:solidFill>
                  <a:schemeClr val="tx1"/>
                </a:solidFill>
                <a:latin typeface="Arial" pitchFamily="34" charset="0"/>
                <a:cs typeface="Arial" pitchFamily="34" charset="0"/>
              </a:defRPr>
            </a:lvl1pPr>
            <a:lvl2pPr marL="742950" indent="-285750" eaLnBrk="0" hangingPunct="0">
              <a:defRPr sz="1500">
                <a:solidFill>
                  <a:schemeClr val="tx1"/>
                </a:solidFill>
                <a:latin typeface="Arial" pitchFamily="34" charset="0"/>
                <a:cs typeface="Arial" pitchFamily="34" charset="0"/>
              </a:defRPr>
            </a:lvl2pPr>
            <a:lvl3pPr marL="1143000" indent="-228600" eaLnBrk="0" hangingPunct="0">
              <a:defRPr sz="1500">
                <a:solidFill>
                  <a:schemeClr val="tx1"/>
                </a:solidFill>
                <a:latin typeface="Arial" pitchFamily="34" charset="0"/>
                <a:cs typeface="Arial" pitchFamily="34" charset="0"/>
              </a:defRPr>
            </a:lvl3pPr>
            <a:lvl4pPr marL="1600200" indent="-228600" eaLnBrk="0" hangingPunct="0">
              <a:defRPr sz="1500">
                <a:solidFill>
                  <a:schemeClr val="tx1"/>
                </a:solidFill>
                <a:latin typeface="Arial" pitchFamily="34" charset="0"/>
                <a:cs typeface="Arial" pitchFamily="34" charset="0"/>
              </a:defRPr>
            </a:lvl4pPr>
            <a:lvl5pPr marL="2057400" indent="-228600" eaLnBrk="0" hangingPunct="0">
              <a:defRPr sz="1500">
                <a:solidFill>
                  <a:schemeClr val="tx1"/>
                </a:solidFill>
                <a:latin typeface="Arial" pitchFamily="34" charset="0"/>
                <a:cs typeface="Arial" pitchFamily="34" charset="0"/>
              </a:defRPr>
            </a:lvl5pPr>
            <a:lvl6pPr marL="25146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ru-RU" altLang="en-US" sz="1600" dirty="0" smtClean="0"/>
              <a:t>Раньше</a:t>
            </a:r>
            <a:r>
              <a:rPr lang="en-US" altLang="en-US" sz="1300" dirty="0" smtClean="0"/>
              <a:t>...</a:t>
            </a:r>
            <a:endParaRPr lang="en-US" altLang="en-US" sz="1300" dirty="0"/>
          </a:p>
        </p:txBody>
      </p:sp>
      <p:sp>
        <p:nvSpPr>
          <p:cNvPr id="53259" name="Rectangle 12"/>
          <p:cNvSpPr>
            <a:spLocks noChangeArrowheads="1"/>
          </p:cNvSpPr>
          <p:nvPr/>
        </p:nvSpPr>
        <p:spPr bwMode="auto">
          <a:xfrm>
            <a:off x="5165299" y="6773277"/>
            <a:ext cx="1107366" cy="34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050" tIns="52025" rIns="104050" bIns="52025">
            <a:spAutoFit/>
          </a:bodyPr>
          <a:lstStyle/>
          <a:p>
            <a:r>
              <a:rPr lang="ru-RU" altLang="en-US" dirty="0" smtClean="0"/>
              <a:t>Сегодня</a:t>
            </a:r>
            <a:r>
              <a:rPr lang="en-US" altLang="en-US" dirty="0" smtClean="0"/>
              <a:t>...</a:t>
            </a:r>
            <a:endParaRPr lang="en-US" altLang="en-US" dirty="0"/>
          </a:p>
        </p:txBody>
      </p:sp>
      <p:pic>
        <p:nvPicPr>
          <p:cNvPr id="5326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3965" y="5061960"/>
            <a:ext cx="20939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fld id="{78DCCD79-7652-45E7-ABF3-42ED9F872A06}" type="slidenum">
              <a:rPr lang="en-US" sz="900"/>
              <a:pPr eaLnBrk="1" hangingPunct="1"/>
              <a:t>6</a:t>
            </a:fld>
            <a:endParaRPr lang="en-US" sz="900"/>
          </a:p>
        </p:txBody>
      </p:sp>
      <p:sp>
        <p:nvSpPr>
          <p:cNvPr id="15"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p:cNvSpPr>
            <a:spLocks noGrp="1"/>
          </p:cNvSpPr>
          <p:nvPr>
            <p:ph type="sldNum" sz="quarter" idx="10"/>
          </p:nvPr>
        </p:nvSpPr>
        <p:spPr>
          <a:noFill/>
        </p:spPr>
        <p:txBody>
          <a:bodyPr/>
          <a:lstStyle>
            <a:lvl1pPr defTabSz="1040415" eaLnBrk="0" hangingPunct="0">
              <a:defRPr sz="1500">
                <a:solidFill>
                  <a:schemeClr val="tx1"/>
                </a:solidFill>
                <a:latin typeface="Arial" pitchFamily="34" charset="0"/>
                <a:cs typeface="Arial" pitchFamily="34" charset="0"/>
              </a:defRPr>
            </a:lvl1pPr>
            <a:lvl2pPr marL="741120" indent="-285047" defTabSz="1040415" eaLnBrk="0" hangingPunct="0">
              <a:defRPr sz="1500">
                <a:solidFill>
                  <a:schemeClr val="tx1"/>
                </a:solidFill>
                <a:latin typeface="Arial" pitchFamily="34" charset="0"/>
                <a:cs typeface="Arial" pitchFamily="34" charset="0"/>
              </a:defRPr>
            </a:lvl2pPr>
            <a:lvl3pPr marL="1140176" indent="-228036" defTabSz="1040415" eaLnBrk="0" hangingPunct="0">
              <a:defRPr sz="1500">
                <a:solidFill>
                  <a:schemeClr val="tx1"/>
                </a:solidFill>
                <a:latin typeface="Arial" pitchFamily="34" charset="0"/>
                <a:cs typeface="Arial" pitchFamily="34" charset="0"/>
              </a:defRPr>
            </a:lvl3pPr>
            <a:lvl4pPr marL="1596252" indent="-228036" defTabSz="1040415" eaLnBrk="0" hangingPunct="0">
              <a:defRPr sz="1500">
                <a:solidFill>
                  <a:schemeClr val="tx1"/>
                </a:solidFill>
                <a:latin typeface="Arial" pitchFamily="34" charset="0"/>
                <a:cs typeface="Arial" pitchFamily="34" charset="0"/>
              </a:defRPr>
            </a:lvl4pPr>
            <a:lvl5pPr marL="2052322" indent="-228036" defTabSz="1040415" eaLnBrk="0" hangingPunct="0">
              <a:defRPr sz="1500">
                <a:solidFill>
                  <a:schemeClr val="tx1"/>
                </a:solidFill>
                <a:latin typeface="Arial" pitchFamily="34" charset="0"/>
                <a:cs typeface="Arial" pitchFamily="34" charset="0"/>
              </a:defRPr>
            </a:lvl5pPr>
            <a:lvl6pPr marL="2508395"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64467"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0542"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76610" indent="-228036" algn="ctr" defTabSz="1040415"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fld id="{359F8C8D-2608-4E6C-843F-71F81FD5737F}" type="slidenum">
              <a:rPr lang="fr-FR" sz="900">
                <a:solidFill>
                  <a:srgbClr val="333333"/>
                </a:solidFill>
              </a:rPr>
              <a:pPr/>
              <a:t>7</a:t>
            </a:fld>
            <a:endParaRPr lang="fr-FR" sz="900">
              <a:solidFill>
                <a:srgbClr val="333333"/>
              </a:solidFill>
            </a:endParaRPr>
          </a:p>
        </p:txBody>
      </p:sp>
      <p:sp>
        <p:nvSpPr>
          <p:cNvPr id="56323" name="Rectangle 2"/>
          <p:cNvSpPr>
            <a:spLocks noGrp="1" noChangeArrowheads="1"/>
          </p:cNvSpPr>
          <p:nvPr>
            <p:ph type="title"/>
          </p:nvPr>
        </p:nvSpPr>
        <p:spPr>
          <a:xfrm>
            <a:off x="1170237" y="2844542"/>
            <a:ext cx="7632848" cy="1440145"/>
          </a:xfrm>
        </p:spPr>
        <p:txBody>
          <a:bodyPr/>
          <a:lstStyle/>
          <a:p>
            <a:pPr eaLnBrk="1" hangingPunct="1"/>
            <a:r>
              <a:rPr lang="ru-RU" sz="2800" b="1" dirty="0" smtClean="0"/>
              <a:t>Применение комплексных тренажеров</a:t>
            </a:r>
            <a:endParaRPr lang="en-GB" sz="2800" b="1" dirty="0" smtClean="0"/>
          </a:p>
        </p:txBody>
      </p:sp>
      <p:sp>
        <p:nvSpPr>
          <p:cNvPr id="6" name="Espace réservé du pied de page 8"/>
          <p:cNvSpPr txBox="1">
            <a:spLocks/>
          </p:cNvSpPr>
          <p:nvPr/>
        </p:nvSpPr>
        <p:spPr bwMode="auto">
          <a:xfrm rot="-5400000">
            <a:off x="-2789237" y="3762391"/>
            <a:ext cx="575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9" rIns="91216" bIns="45609"/>
          <a:lstStyle>
            <a:lvl1pPr defTabSz="1042988" eaLnBrk="0" hangingPunct="0">
              <a:defRPr sz="1500">
                <a:solidFill>
                  <a:schemeClr val="tx1"/>
                </a:solidFill>
                <a:latin typeface="Arial" pitchFamily="34" charset="0"/>
                <a:cs typeface="Arial" pitchFamily="34" charset="0"/>
              </a:defRPr>
            </a:lvl1pPr>
            <a:lvl2pPr marL="742950" indent="-285750" defTabSz="1042988" eaLnBrk="0" hangingPunct="0">
              <a:defRPr sz="1500">
                <a:solidFill>
                  <a:schemeClr val="tx1"/>
                </a:solidFill>
                <a:latin typeface="Arial" pitchFamily="34" charset="0"/>
                <a:cs typeface="Arial" pitchFamily="34" charset="0"/>
              </a:defRPr>
            </a:lvl2pPr>
            <a:lvl3pPr marL="1143000" indent="-228600" defTabSz="1042988" eaLnBrk="0" hangingPunct="0">
              <a:defRPr sz="1500">
                <a:solidFill>
                  <a:schemeClr val="tx1"/>
                </a:solidFill>
                <a:latin typeface="Arial" pitchFamily="34" charset="0"/>
                <a:cs typeface="Arial" pitchFamily="34" charset="0"/>
              </a:defRPr>
            </a:lvl3pPr>
            <a:lvl4pPr marL="1600200" indent="-228600" defTabSz="1042988" eaLnBrk="0" hangingPunct="0">
              <a:defRPr sz="1500">
                <a:solidFill>
                  <a:schemeClr val="tx1"/>
                </a:solidFill>
                <a:latin typeface="Arial" pitchFamily="34" charset="0"/>
                <a:cs typeface="Arial" pitchFamily="34" charset="0"/>
              </a:defRPr>
            </a:lvl4pPr>
            <a:lvl5pPr marL="2057400" indent="-228600" defTabSz="1042988" eaLnBrk="0" hangingPunct="0">
              <a:defRPr sz="1500">
                <a:solidFill>
                  <a:schemeClr val="tx1"/>
                </a:solidFill>
                <a:latin typeface="Arial" pitchFamily="34" charset="0"/>
                <a:cs typeface="Arial" pitchFamily="34" charset="0"/>
              </a:defRPr>
            </a:lvl5pPr>
            <a:lvl6pPr marL="25146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6pPr>
            <a:lvl7pPr marL="29718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7pPr>
            <a:lvl8pPr marL="34290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8pPr>
            <a:lvl9pPr marL="3886200" indent="-228600" algn="ctr" defTabSz="1042988" eaLnBrk="0" fontAlgn="base" hangingPunct="0">
              <a:lnSpc>
                <a:spcPct val="115000"/>
              </a:lnSpc>
              <a:spcBef>
                <a:spcPct val="0"/>
              </a:spcBef>
              <a:spcAft>
                <a:spcPct val="0"/>
              </a:spcAft>
              <a:defRPr sz="1500">
                <a:solidFill>
                  <a:schemeClr val="tx1"/>
                </a:solidFill>
                <a:latin typeface="Arial" pitchFamily="34" charset="0"/>
                <a:cs typeface="Arial" pitchFamily="34" charset="0"/>
              </a:defRPr>
            </a:lvl9pPr>
          </a:lstStyle>
          <a:p>
            <a:pPr eaLnBrk="1" hangingPunct="1"/>
            <a:r>
              <a:rPr lang="en-US" sz="700" dirty="0"/>
              <a:t>EAW / Dr. Thomas GOGEL/ Aviation Safety  / 1,v.0 / /16/09/2014                © Airbus Helicopters rights reserved </a:t>
            </a:r>
            <a:endParaRPr lang="de-DE" sz="700" dirty="0"/>
          </a:p>
        </p:txBody>
      </p:sp>
    </p:spTree>
    <p:extLst>
      <p:ext uri="{BB962C8B-B14F-4D97-AF65-F5344CB8AC3E}">
        <p14:creationId xmlns:p14="http://schemas.microsoft.com/office/powerpoint/2010/main" val="101111665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2"/>
          <p:cNvSpPr>
            <a:spLocks noGrp="1"/>
          </p:cNvSpPr>
          <p:nvPr>
            <p:ph type="sldNum" sz="quarter" idx="10"/>
          </p:nvPr>
        </p:nvSpPr>
        <p:spPr>
          <a:noFill/>
        </p:spPr>
        <p:txBody>
          <a:bodyPr/>
          <a:lstStyle>
            <a:lvl1pPr defTabSz="1038676" eaLnBrk="0" hangingPunct="0">
              <a:lnSpc>
                <a:spcPct val="115000"/>
              </a:lnSpc>
              <a:spcBef>
                <a:spcPct val="0"/>
              </a:spcBef>
              <a:defRPr sz="1700">
                <a:solidFill>
                  <a:schemeClr val="tx1"/>
                </a:solidFill>
                <a:latin typeface="Arial" charset="0"/>
                <a:cs typeface="Arial" charset="0"/>
              </a:defRPr>
            </a:lvl1pPr>
            <a:lvl2pPr marL="845391" indent="-325157" defTabSz="1038676" eaLnBrk="0" hangingPunct="0">
              <a:lnSpc>
                <a:spcPct val="115000"/>
              </a:lnSpc>
              <a:spcBef>
                <a:spcPct val="0"/>
              </a:spcBef>
              <a:buChar char="•"/>
              <a:defRPr sz="1700">
                <a:solidFill>
                  <a:schemeClr val="tx1"/>
                </a:solidFill>
                <a:latin typeface="Arial" charset="0"/>
                <a:cs typeface="Arial" charset="0"/>
              </a:defRPr>
            </a:lvl2pPr>
            <a:lvl3pPr marL="1300603"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3pPr>
            <a:lvl4pPr marL="1820845"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4pPr>
            <a:lvl5pPr marL="2341088"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5pPr>
            <a:lvl6pPr marL="2861327"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6pPr>
            <a:lvl7pPr marL="3381568"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7pPr>
            <a:lvl8pPr marL="3901810"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8pPr>
            <a:lvl9pPr marL="4422051"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9pPr>
          </a:lstStyle>
          <a:p>
            <a:pPr eaLnBrk="1" hangingPunct="1">
              <a:lnSpc>
                <a:spcPct val="100000"/>
              </a:lnSpc>
            </a:pPr>
            <a:fld id="{E1E8DF3A-8309-486D-9EA2-948DF2866E38}" type="slidenum">
              <a:rPr lang="fr-FR" altLang="en-US" sz="900">
                <a:solidFill>
                  <a:srgbClr val="000000"/>
                </a:solidFill>
              </a:rPr>
              <a:pPr eaLnBrk="1" hangingPunct="1">
                <a:lnSpc>
                  <a:spcPct val="100000"/>
                </a:lnSpc>
              </a:pPr>
              <a:t>8</a:t>
            </a:fld>
            <a:endParaRPr lang="fr-FR" altLang="en-US" sz="900">
              <a:solidFill>
                <a:srgbClr val="000000"/>
              </a:solidFill>
            </a:endParaRPr>
          </a:p>
        </p:txBody>
      </p:sp>
      <p:sp>
        <p:nvSpPr>
          <p:cNvPr id="8195" name="Rectangle 1"/>
          <p:cNvSpPr>
            <a:spLocks noChangeArrowheads="1"/>
          </p:cNvSpPr>
          <p:nvPr/>
        </p:nvSpPr>
        <p:spPr bwMode="auto">
          <a:xfrm>
            <a:off x="5433959" y="4633025"/>
            <a:ext cx="4921563" cy="12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50" tIns="52025" rIns="104050" bIns="52025">
            <a:spAutoFit/>
          </a:bodyPr>
          <a:lstStyle>
            <a:lvl1pPr eaLnBrk="0" hangingPunct="0">
              <a:lnSpc>
                <a:spcPct val="115000"/>
              </a:lnSpc>
              <a:spcBef>
                <a:spcPct val="0"/>
              </a:spcBef>
              <a:defRPr sz="1500">
                <a:solidFill>
                  <a:schemeClr val="tx1"/>
                </a:solidFill>
                <a:latin typeface="Arial" charset="0"/>
                <a:cs typeface="Arial" charset="0"/>
              </a:defRPr>
            </a:lvl1pPr>
            <a:lvl2pPr marL="742950" indent="-285750" eaLnBrk="0" hangingPunct="0">
              <a:lnSpc>
                <a:spcPct val="115000"/>
              </a:lnSpc>
              <a:spcBef>
                <a:spcPct val="0"/>
              </a:spcBef>
              <a:buChar char="•"/>
              <a:defRPr sz="1500">
                <a:solidFill>
                  <a:schemeClr val="tx1"/>
                </a:solidFill>
                <a:latin typeface="Arial" charset="0"/>
                <a:cs typeface="Arial" charset="0"/>
              </a:defRPr>
            </a:lvl2pPr>
            <a:lvl3pPr marL="1143000" indent="-228600" eaLnBrk="0" hangingPunct="0">
              <a:lnSpc>
                <a:spcPct val="115000"/>
              </a:lnSpc>
              <a:spcBef>
                <a:spcPct val="0"/>
              </a:spcBef>
              <a:buFont typeface="Arial" charset="0"/>
              <a:buChar char="–"/>
              <a:defRPr sz="1500">
                <a:solidFill>
                  <a:schemeClr val="tx1"/>
                </a:solidFill>
                <a:latin typeface="Arial" charset="0"/>
                <a:cs typeface="Arial" charset="0"/>
              </a:defRPr>
            </a:lvl3pPr>
            <a:lvl4pPr marL="1600200" indent="-228600" eaLnBrk="0" hangingPunct="0">
              <a:lnSpc>
                <a:spcPct val="115000"/>
              </a:lnSpc>
              <a:spcBef>
                <a:spcPct val="0"/>
              </a:spcBef>
              <a:buFont typeface="Arial" charset="0"/>
              <a:buChar char="–"/>
              <a:defRPr sz="1500">
                <a:solidFill>
                  <a:schemeClr val="tx1"/>
                </a:solidFill>
                <a:latin typeface="Arial" charset="0"/>
                <a:cs typeface="Arial" charset="0"/>
              </a:defRPr>
            </a:lvl4pPr>
            <a:lvl5pPr marL="2057400" indent="-228600" eaLnBrk="0" hangingPunct="0">
              <a:lnSpc>
                <a:spcPct val="115000"/>
              </a:lnSpc>
              <a:spcBef>
                <a:spcPct val="0"/>
              </a:spcBef>
              <a:buFont typeface="Arial" charset="0"/>
              <a:buChar char="–"/>
              <a:defRPr sz="1500">
                <a:solidFill>
                  <a:schemeClr val="tx1"/>
                </a:solidFill>
                <a:latin typeface="Arial" charset="0"/>
                <a:cs typeface="Arial" charset="0"/>
              </a:defRPr>
            </a:lvl5pPr>
            <a:lvl6pPr marL="2514600" indent="-228600"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6pPr>
            <a:lvl7pPr marL="2971800" indent="-228600"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7pPr>
            <a:lvl8pPr marL="3429000" indent="-228600"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8pPr>
            <a:lvl9pPr marL="3886200" indent="-228600"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9pPr>
          </a:lstStyle>
          <a:p>
            <a:r>
              <a:rPr lang="ru-RU" sz="1600" dirty="0" smtClean="0"/>
              <a:t>ПРИМЕР: варианты учебной </a:t>
            </a:r>
            <a:r>
              <a:rPr lang="ru-RU" sz="1600" dirty="0"/>
              <a:t>программы на тип </a:t>
            </a:r>
            <a:r>
              <a:rPr lang="en-US" sz="1600" dirty="0"/>
              <a:t>H</a:t>
            </a:r>
            <a:r>
              <a:rPr lang="ru-RU" sz="1600" dirty="0"/>
              <a:t>175 </a:t>
            </a:r>
            <a:r>
              <a:rPr lang="ru-RU" sz="1600" dirty="0" smtClean="0"/>
              <a:t>с различными комбинациями применения процедурных и комплексных тренажеров (</a:t>
            </a:r>
            <a:r>
              <a:rPr lang="en-US" sz="1600" dirty="0" smtClean="0"/>
              <a:t>FFS</a:t>
            </a:r>
            <a:r>
              <a:rPr lang="ru-RU" sz="1600" dirty="0" smtClean="0"/>
              <a:t> и </a:t>
            </a:r>
            <a:r>
              <a:rPr lang="en-US" sz="1600" dirty="0" smtClean="0"/>
              <a:t>FNPT</a:t>
            </a:r>
            <a:r>
              <a:rPr lang="ru-RU" sz="1600" dirty="0"/>
              <a:t>)   </a:t>
            </a: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l="25381" t="31593" r="27310" b="13985"/>
          <a:stretch>
            <a:fillRect/>
          </a:stretch>
        </p:blipFill>
        <p:spPr bwMode="auto">
          <a:xfrm>
            <a:off x="568104" y="3808636"/>
            <a:ext cx="4609673" cy="28109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197" name="Picture 8" descr="C:\Users\a868514\Desktop\DSC_29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956" y="843641"/>
            <a:ext cx="5090504" cy="319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C:\Users\a868514\Desktop\EXPH-0432-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24" y="605617"/>
            <a:ext cx="4884433" cy="30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à coins arrondis 2"/>
          <p:cNvSpPr>
            <a:spLocks noChangeArrowheads="1"/>
          </p:cNvSpPr>
          <p:nvPr/>
        </p:nvSpPr>
        <p:spPr bwMode="auto">
          <a:xfrm>
            <a:off x="2070692" y="3066512"/>
            <a:ext cx="3001247" cy="47608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lvl1pPr defTabSz="1042988" eaLnBrk="0" hangingPunct="0">
              <a:defRPr sz="1400" i="1">
                <a:solidFill>
                  <a:schemeClr val="bg1"/>
                </a:solidFill>
                <a:latin typeface="Arial" charset="0"/>
                <a:cs typeface="Arial" charset="0"/>
              </a:defRPr>
            </a:lvl1pPr>
            <a:lvl2pPr marL="742950" indent="-285750" defTabSz="1042988" eaLnBrk="0" hangingPunct="0">
              <a:defRPr sz="1400" i="1">
                <a:solidFill>
                  <a:schemeClr val="bg1"/>
                </a:solidFill>
                <a:latin typeface="Arial" charset="0"/>
                <a:cs typeface="Arial" charset="0"/>
              </a:defRPr>
            </a:lvl2pPr>
            <a:lvl3pPr marL="1143000" indent="-228600" defTabSz="1042988" eaLnBrk="0" hangingPunct="0">
              <a:defRPr sz="1400" i="1">
                <a:solidFill>
                  <a:schemeClr val="bg1"/>
                </a:solidFill>
                <a:latin typeface="Arial" charset="0"/>
                <a:cs typeface="Arial" charset="0"/>
              </a:defRPr>
            </a:lvl3pPr>
            <a:lvl4pPr marL="1600200" indent="-228600" defTabSz="1042988" eaLnBrk="0" hangingPunct="0">
              <a:defRPr sz="1400" i="1">
                <a:solidFill>
                  <a:schemeClr val="bg1"/>
                </a:solidFill>
                <a:latin typeface="Arial" charset="0"/>
                <a:cs typeface="Arial" charset="0"/>
              </a:defRPr>
            </a:lvl4pPr>
            <a:lvl5pPr marL="2057400" indent="-228600" defTabSz="1042988" eaLnBrk="0" hangingPunct="0">
              <a:defRPr sz="1400" i="1">
                <a:solidFill>
                  <a:schemeClr val="bg1"/>
                </a:solidFill>
                <a:latin typeface="Arial" charset="0"/>
                <a:cs typeface="Arial" charset="0"/>
              </a:defRPr>
            </a:lvl5pPr>
            <a:lvl6pPr marL="25146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6pPr>
            <a:lvl7pPr marL="29718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7pPr>
            <a:lvl8pPr marL="34290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8pPr>
            <a:lvl9pPr marL="38862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9pPr>
          </a:lstStyle>
          <a:p>
            <a:pPr algn="ctr" eaLnBrk="1" hangingPunct="1">
              <a:lnSpc>
                <a:spcPct val="115000"/>
              </a:lnSpc>
              <a:spcBef>
                <a:spcPct val="0"/>
              </a:spcBef>
              <a:buClrTx/>
              <a:buSzTx/>
              <a:buFontTx/>
              <a:buNone/>
            </a:pPr>
            <a:r>
              <a:rPr lang="ru-RU" altLang="en-US" i="0" dirty="0" smtClean="0">
                <a:solidFill>
                  <a:schemeClr val="tx1"/>
                </a:solidFill>
              </a:rPr>
              <a:t>Комплексный тренажер с системой подвижности  (</a:t>
            </a:r>
            <a:r>
              <a:rPr lang="fr-FR" altLang="en-US" i="0" dirty="0" smtClean="0">
                <a:solidFill>
                  <a:schemeClr val="tx1"/>
                </a:solidFill>
              </a:rPr>
              <a:t>FFS</a:t>
            </a:r>
            <a:r>
              <a:rPr lang="ru-RU" altLang="en-US" sz="1200" i="0" dirty="0" smtClean="0">
                <a:solidFill>
                  <a:schemeClr val="tx1"/>
                </a:solidFill>
              </a:rPr>
              <a:t>)</a:t>
            </a:r>
            <a:endParaRPr lang="en-US" altLang="en-US" sz="1700" i="0" dirty="0">
              <a:solidFill>
                <a:schemeClr val="tx1"/>
              </a:solidFill>
            </a:endParaRPr>
          </a:p>
        </p:txBody>
      </p:sp>
      <p:sp>
        <p:nvSpPr>
          <p:cNvPr id="8200" name="Rectangle à coins arrondis 12"/>
          <p:cNvSpPr>
            <a:spLocks noChangeArrowheads="1"/>
          </p:cNvSpPr>
          <p:nvPr/>
        </p:nvSpPr>
        <p:spPr bwMode="auto">
          <a:xfrm>
            <a:off x="8371036" y="3423588"/>
            <a:ext cx="1984486" cy="504084"/>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lvl1pPr defTabSz="1042988" eaLnBrk="0" hangingPunct="0">
              <a:defRPr sz="1400" i="1">
                <a:solidFill>
                  <a:schemeClr val="bg1"/>
                </a:solidFill>
                <a:latin typeface="Arial" charset="0"/>
                <a:cs typeface="Arial" charset="0"/>
              </a:defRPr>
            </a:lvl1pPr>
            <a:lvl2pPr marL="742950" indent="-285750" defTabSz="1042988" eaLnBrk="0" hangingPunct="0">
              <a:defRPr sz="1400" i="1">
                <a:solidFill>
                  <a:schemeClr val="bg1"/>
                </a:solidFill>
                <a:latin typeface="Arial" charset="0"/>
                <a:cs typeface="Arial" charset="0"/>
              </a:defRPr>
            </a:lvl2pPr>
            <a:lvl3pPr marL="1143000" indent="-228600" defTabSz="1042988" eaLnBrk="0" hangingPunct="0">
              <a:defRPr sz="1400" i="1">
                <a:solidFill>
                  <a:schemeClr val="bg1"/>
                </a:solidFill>
                <a:latin typeface="Arial" charset="0"/>
                <a:cs typeface="Arial" charset="0"/>
              </a:defRPr>
            </a:lvl3pPr>
            <a:lvl4pPr marL="1600200" indent="-228600" defTabSz="1042988" eaLnBrk="0" hangingPunct="0">
              <a:defRPr sz="1400" i="1">
                <a:solidFill>
                  <a:schemeClr val="bg1"/>
                </a:solidFill>
                <a:latin typeface="Arial" charset="0"/>
                <a:cs typeface="Arial" charset="0"/>
              </a:defRPr>
            </a:lvl4pPr>
            <a:lvl5pPr marL="2057400" indent="-228600" defTabSz="1042988" eaLnBrk="0" hangingPunct="0">
              <a:defRPr sz="1400" i="1">
                <a:solidFill>
                  <a:schemeClr val="bg1"/>
                </a:solidFill>
                <a:latin typeface="Arial" charset="0"/>
                <a:cs typeface="Arial" charset="0"/>
              </a:defRPr>
            </a:lvl5pPr>
            <a:lvl6pPr marL="25146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6pPr>
            <a:lvl7pPr marL="29718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7pPr>
            <a:lvl8pPr marL="34290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8pPr>
            <a:lvl9pPr marL="38862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9pPr>
          </a:lstStyle>
          <a:p>
            <a:pPr algn="ctr" eaLnBrk="1" hangingPunct="1">
              <a:lnSpc>
                <a:spcPct val="115000"/>
              </a:lnSpc>
              <a:spcBef>
                <a:spcPct val="0"/>
              </a:spcBef>
              <a:buClrTx/>
              <a:buSzTx/>
              <a:buFontTx/>
              <a:buNone/>
            </a:pPr>
            <a:r>
              <a:rPr lang="ru-RU" altLang="en-US" i="0" dirty="0" smtClean="0">
                <a:solidFill>
                  <a:schemeClr val="tx1"/>
                </a:solidFill>
              </a:rPr>
              <a:t>Процедурный тренажер (</a:t>
            </a:r>
            <a:r>
              <a:rPr lang="fr-FR" altLang="en-US" i="0" dirty="0" smtClean="0">
                <a:solidFill>
                  <a:schemeClr val="tx1"/>
                </a:solidFill>
              </a:rPr>
              <a:t>FNPT</a:t>
            </a:r>
            <a:r>
              <a:rPr lang="ru-RU" altLang="en-US" i="0" dirty="0" smtClean="0">
                <a:solidFill>
                  <a:schemeClr val="tx1"/>
                </a:solidFill>
              </a:rPr>
              <a:t>)</a:t>
            </a:r>
            <a:endParaRPr lang="en-US" altLang="en-US" i="0" dirty="0">
              <a:solidFill>
                <a:schemeClr val="tx1"/>
              </a:solidFill>
            </a:endParaRPr>
          </a:p>
        </p:txBody>
      </p:sp>
      <p:sp>
        <p:nvSpPr>
          <p:cNvPr id="8201" name="Rectangle à coins arrondis 13"/>
          <p:cNvSpPr>
            <a:spLocks noChangeArrowheads="1"/>
          </p:cNvSpPr>
          <p:nvPr/>
        </p:nvSpPr>
        <p:spPr bwMode="auto">
          <a:xfrm>
            <a:off x="3042444" y="6003503"/>
            <a:ext cx="1872208" cy="47608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lvl1pPr defTabSz="1042988" eaLnBrk="0" hangingPunct="0">
              <a:defRPr sz="1400" i="1">
                <a:solidFill>
                  <a:schemeClr val="bg1"/>
                </a:solidFill>
                <a:latin typeface="Arial" charset="0"/>
                <a:cs typeface="Arial" charset="0"/>
              </a:defRPr>
            </a:lvl1pPr>
            <a:lvl2pPr marL="742950" indent="-285750" defTabSz="1042988" eaLnBrk="0" hangingPunct="0">
              <a:defRPr sz="1400" i="1">
                <a:solidFill>
                  <a:schemeClr val="bg1"/>
                </a:solidFill>
                <a:latin typeface="Arial" charset="0"/>
                <a:cs typeface="Arial" charset="0"/>
              </a:defRPr>
            </a:lvl2pPr>
            <a:lvl3pPr marL="1143000" indent="-228600" defTabSz="1042988" eaLnBrk="0" hangingPunct="0">
              <a:defRPr sz="1400" i="1">
                <a:solidFill>
                  <a:schemeClr val="bg1"/>
                </a:solidFill>
                <a:latin typeface="Arial" charset="0"/>
                <a:cs typeface="Arial" charset="0"/>
              </a:defRPr>
            </a:lvl3pPr>
            <a:lvl4pPr marL="1600200" indent="-228600" defTabSz="1042988" eaLnBrk="0" hangingPunct="0">
              <a:defRPr sz="1400" i="1">
                <a:solidFill>
                  <a:schemeClr val="bg1"/>
                </a:solidFill>
                <a:latin typeface="Arial" charset="0"/>
                <a:cs typeface="Arial" charset="0"/>
              </a:defRPr>
            </a:lvl4pPr>
            <a:lvl5pPr marL="2057400" indent="-228600" defTabSz="1042988" eaLnBrk="0" hangingPunct="0">
              <a:defRPr sz="1400" i="1">
                <a:solidFill>
                  <a:schemeClr val="bg1"/>
                </a:solidFill>
                <a:latin typeface="Arial" charset="0"/>
                <a:cs typeface="Arial" charset="0"/>
              </a:defRPr>
            </a:lvl5pPr>
            <a:lvl6pPr marL="25146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6pPr>
            <a:lvl7pPr marL="29718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7pPr>
            <a:lvl8pPr marL="34290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8pPr>
            <a:lvl9pPr marL="3886200" indent="-228600" defTabSz="1042988" eaLnBrk="0" fontAlgn="base" hangingPunct="0">
              <a:spcBef>
                <a:spcPct val="20000"/>
              </a:spcBef>
              <a:spcAft>
                <a:spcPct val="0"/>
              </a:spcAft>
              <a:buClr>
                <a:srgbClr val="3B5F75"/>
              </a:buClr>
              <a:buSzPct val="90000"/>
              <a:buFont typeface="Wingdings" pitchFamily="2" charset="2"/>
              <a:defRPr sz="1400" i="1">
                <a:solidFill>
                  <a:schemeClr val="bg1"/>
                </a:solidFill>
                <a:latin typeface="Arial" charset="0"/>
                <a:cs typeface="Arial" charset="0"/>
              </a:defRPr>
            </a:lvl9pPr>
          </a:lstStyle>
          <a:p>
            <a:pPr algn="ctr" eaLnBrk="1" hangingPunct="1">
              <a:lnSpc>
                <a:spcPct val="115000"/>
              </a:lnSpc>
              <a:spcBef>
                <a:spcPct val="0"/>
              </a:spcBef>
              <a:buClrTx/>
              <a:buSzTx/>
              <a:buFontTx/>
              <a:buNone/>
            </a:pPr>
            <a:r>
              <a:rPr lang="ru-RU" altLang="en-US" i="0" dirty="0" smtClean="0">
                <a:solidFill>
                  <a:schemeClr val="tx1"/>
                </a:solidFill>
              </a:rPr>
              <a:t>Учебные полеты</a:t>
            </a:r>
            <a:endParaRPr lang="en-US" altLang="en-US" i="0" dirty="0">
              <a:solidFill>
                <a:schemeClr val="tx1"/>
              </a:solidFill>
            </a:endParaRPr>
          </a:p>
        </p:txBody>
      </p:sp>
    </p:spTree>
    <p:extLst>
      <p:ext uri="{BB962C8B-B14F-4D97-AF65-F5344CB8AC3E}">
        <p14:creationId xmlns:p14="http://schemas.microsoft.com/office/powerpoint/2010/main" val="174136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2"/>
          <p:cNvSpPr>
            <a:spLocks noGrp="1"/>
          </p:cNvSpPr>
          <p:nvPr>
            <p:ph type="sldNum" sz="quarter" idx="10"/>
          </p:nvPr>
        </p:nvSpPr>
        <p:spPr>
          <a:noFill/>
        </p:spPr>
        <p:txBody>
          <a:bodyPr/>
          <a:lstStyle>
            <a:lvl1pPr defTabSz="1038676" eaLnBrk="0" hangingPunct="0">
              <a:lnSpc>
                <a:spcPct val="115000"/>
              </a:lnSpc>
              <a:spcBef>
                <a:spcPct val="0"/>
              </a:spcBef>
              <a:defRPr sz="1700">
                <a:solidFill>
                  <a:schemeClr val="tx1"/>
                </a:solidFill>
                <a:latin typeface="Arial" charset="0"/>
                <a:cs typeface="Arial" charset="0"/>
              </a:defRPr>
            </a:lvl1pPr>
            <a:lvl2pPr marL="845391" indent="-325157" defTabSz="1038676" eaLnBrk="0" hangingPunct="0">
              <a:lnSpc>
                <a:spcPct val="115000"/>
              </a:lnSpc>
              <a:spcBef>
                <a:spcPct val="0"/>
              </a:spcBef>
              <a:buChar char="•"/>
              <a:defRPr sz="1700">
                <a:solidFill>
                  <a:schemeClr val="tx1"/>
                </a:solidFill>
                <a:latin typeface="Arial" charset="0"/>
                <a:cs typeface="Arial" charset="0"/>
              </a:defRPr>
            </a:lvl2pPr>
            <a:lvl3pPr marL="1300603"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3pPr>
            <a:lvl4pPr marL="1820845"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4pPr>
            <a:lvl5pPr marL="2341088" indent="-260120" defTabSz="1038676" eaLnBrk="0" hangingPunct="0">
              <a:lnSpc>
                <a:spcPct val="115000"/>
              </a:lnSpc>
              <a:spcBef>
                <a:spcPct val="0"/>
              </a:spcBef>
              <a:buFont typeface="Arial" charset="0"/>
              <a:buChar char="–"/>
              <a:defRPr sz="1700">
                <a:solidFill>
                  <a:schemeClr val="tx1"/>
                </a:solidFill>
                <a:latin typeface="Arial" charset="0"/>
                <a:cs typeface="Arial" charset="0"/>
              </a:defRPr>
            </a:lvl5pPr>
            <a:lvl6pPr marL="2861327"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6pPr>
            <a:lvl7pPr marL="3381568"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7pPr>
            <a:lvl8pPr marL="3901810"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8pPr>
            <a:lvl9pPr marL="4422051" indent="-260120" defTabSz="1038676" eaLnBrk="0" fontAlgn="base" hangingPunct="0">
              <a:lnSpc>
                <a:spcPct val="115000"/>
              </a:lnSpc>
              <a:spcBef>
                <a:spcPct val="0"/>
              </a:spcBef>
              <a:spcAft>
                <a:spcPct val="0"/>
              </a:spcAft>
              <a:buFont typeface="Arial" charset="0"/>
              <a:buChar char="–"/>
              <a:defRPr sz="1700">
                <a:solidFill>
                  <a:schemeClr val="tx1"/>
                </a:solidFill>
                <a:latin typeface="Arial" charset="0"/>
                <a:cs typeface="Arial" charset="0"/>
              </a:defRPr>
            </a:lvl9pPr>
          </a:lstStyle>
          <a:p>
            <a:pPr eaLnBrk="1" hangingPunct="1">
              <a:lnSpc>
                <a:spcPct val="100000"/>
              </a:lnSpc>
            </a:pPr>
            <a:fld id="{3B26FCD7-5C27-4D81-8013-6F5C8DD7D2E2}" type="slidenum">
              <a:rPr lang="fr-FR" altLang="en-US" sz="900">
                <a:solidFill>
                  <a:srgbClr val="000000"/>
                </a:solidFill>
              </a:rPr>
              <a:pPr eaLnBrk="1" hangingPunct="1">
                <a:lnSpc>
                  <a:spcPct val="100000"/>
                </a:lnSpc>
              </a:pPr>
              <a:t>9</a:t>
            </a:fld>
            <a:endParaRPr lang="fr-FR" altLang="en-US" sz="900">
              <a:solidFill>
                <a:srgbClr val="000000"/>
              </a:solidFill>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l="9494" t="29416"/>
          <a:stretch>
            <a:fillRect/>
          </a:stretch>
        </p:blipFill>
        <p:spPr bwMode="auto">
          <a:xfrm>
            <a:off x="1388657" y="922405"/>
            <a:ext cx="5149912" cy="56796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1"/>
          <p:cNvSpPr>
            <a:spLocks noChangeArrowheads="1"/>
          </p:cNvSpPr>
          <p:nvPr/>
        </p:nvSpPr>
        <p:spPr bwMode="auto">
          <a:xfrm>
            <a:off x="7450124" y="3206539"/>
            <a:ext cx="2105263" cy="554843"/>
          </a:xfrm>
          <a:prstGeom prst="rect">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lvl1pPr defTabSz="1042988" eaLnBrk="0" hangingPunct="0">
              <a:lnSpc>
                <a:spcPct val="115000"/>
              </a:lnSpc>
              <a:spcBef>
                <a:spcPct val="0"/>
              </a:spcBef>
              <a:defRPr sz="1500">
                <a:solidFill>
                  <a:schemeClr val="tx1"/>
                </a:solidFill>
                <a:latin typeface="Arial" charset="0"/>
                <a:cs typeface="Arial" charset="0"/>
              </a:defRPr>
            </a:lvl1pPr>
            <a:lvl2pPr marL="742950" indent="-285750" defTabSz="1042988" eaLnBrk="0" hangingPunct="0">
              <a:lnSpc>
                <a:spcPct val="115000"/>
              </a:lnSpc>
              <a:spcBef>
                <a:spcPct val="0"/>
              </a:spcBef>
              <a:buChar char="•"/>
              <a:defRPr sz="1500">
                <a:solidFill>
                  <a:schemeClr val="tx1"/>
                </a:solidFill>
                <a:latin typeface="Arial" charset="0"/>
                <a:cs typeface="Arial" charset="0"/>
              </a:defRPr>
            </a:lvl2pPr>
            <a:lvl3pPr marL="11430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3pPr>
            <a:lvl4pPr marL="16002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4pPr>
            <a:lvl5pPr marL="20574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5pPr>
            <a:lvl6pPr marL="25146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6pPr>
            <a:lvl7pPr marL="29718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7pPr>
            <a:lvl8pPr marL="34290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8pPr>
            <a:lvl9pPr marL="38862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9pPr>
          </a:lstStyle>
          <a:p>
            <a:pPr algn="ctr" eaLnBrk="1" hangingPunct="1">
              <a:buClrTx/>
              <a:buSzTx/>
              <a:buFontTx/>
              <a:buNone/>
            </a:pPr>
            <a:r>
              <a:rPr lang="ru-RU" altLang="en-US" i="0" dirty="0" smtClean="0"/>
              <a:t>Комплекс </a:t>
            </a:r>
            <a:r>
              <a:rPr lang="ru-RU" altLang="en-US" i="0" dirty="0" err="1" smtClean="0"/>
              <a:t>авионики</a:t>
            </a:r>
            <a:r>
              <a:rPr lang="ru-RU" altLang="en-US" i="0" dirty="0" smtClean="0"/>
              <a:t> </a:t>
            </a:r>
            <a:r>
              <a:rPr lang="fr-FR" altLang="en-US" i="0" dirty="0" smtClean="0"/>
              <a:t>Helionix</a:t>
            </a:r>
            <a:endParaRPr lang="en-US" altLang="en-US" i="0" dirty="0"/>
          </a:p>
        </p:txBody>
      </p:sp>
      <p:sp>
        <p:nvSpPr>
          <p:cNvPr id="10245" name="Rectangle 5"/>
          <p:cNvSpPr>
            <a:spLocks noChangeArrowheads="1"/>
          </p:cNvSpPr>
          <p:nvPr/>
        </p:nvSpPr>
        <p:spPr bwMode="auto">
          <a:xfrm>
            <a:off x="7450124" y="1795816"/>
            <a:ext cx="2105263" cy="556593"/>
          </a:xfrm>
          <a:prstGeom prst="rect">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lvl1pPr defTabSz="1042988" eaLnBrk="0" hangingPunct="0">
              <a:lnSpc>
                <a:spcPct val="115000"/>
              </a:lnSpc>
              <a:spcBef>
                <a:spcPct val="0"/>
              </a:spcBef>
              <a:defRPr sz="1500">
                <a:solidFill>
                  <a:schemeClr val="tx1"/>
                </a:solidFill>
                <a:latin typeface="Arial" charset="0"/>
                <a:cs typeface="Arial" charset="0"/>
              </a:defRPr>
            </a:lvl1pPr>
            <a:lvl2pPr marL="742950" indent="-285750" defTabSz="1042988" eaLnBrk="0" hangingPunct="0">
              <a:lnSpc>
                <a:spcPct val="115000"/>
              </a:lnSpc>
              <a:spcBef>
                <a:spcPct val="0"/>
              </a:spcBef>
              <a:buChar char="•"/>
              <a:defRPr sz="1500">
                <a:solidFill>
                  <a:schemeClr val="tx1"/>
                </a:solidFill>
                <a:latin typeface="Arial" charset="0"/>
                <a:cs typeface="Arial" charset="0"/>
              </a:defRPr>
            </a:lvl2pPr>
            <a:lvl3pPr marL="11430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3pPr>
            <a:lvl4pPr marL="16002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4pPr>
            <a:lvl5pPr marL="20574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5pPr>
            <a:lvl6pPr marL="25146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6pPr>
            <a:lvl7pPr marL="29718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7pPr>
            <a:lvl8pPr marL="34290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8pPr>
            <a:lvl9pPr marL="38862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9pPr>
          </a:lstStyle>
          <a:p>
            <a:pPr algn="ctr" eaLnBrk="1" hangingPunct="1">
              <a:buClrTx/>
              <a:buSzTx/>
              <a:buFontTx/>
              <a:buNone/>
            </a:pPr>
            <a:r>
              <a:rPr lang="ru-RU" altLang="en-US" i="0" dirty="0" smtClean="0"/>
              <a:t>Автопилот (</a:t>
            </a:r>
            <a:r>
              <a:rPr lang="fr-FR" altLang="en-US" i="0" dirty="0" smtClean="0"/>
              <a:t>AFCS</a:t>
            </a:r>
            <a:r>
              <a:rPr lang="ru-RU" altLang="en-US" i="0" dirty="0" smtClean="0"/>
              <a:t>)</a:t>
            </a:r>
            <a:endParaRPr lang="en-US" altLang="en-US" i="0" dirty="0"/>
          </a:p>
        </p:txBody>
      </p:sp>
      <p:sp>
        <p:nvSpPr>
          <p:cNvPr id="10246" name="Rectangle 6"/>
          <p:cNvSpPr>
            <a:spLocks noChangeArrowheads="1"/>
          </p:cNvSpPr>
          <p:nvPr/>
        </p:nvSpPr>
        <p:spPr bwMode="auto">
          <a:xfrm>
            <a:off x="7468689" y="4594523"/>
            <a:ext cx="2105263" cy="554842"/>
          </a:xfrm>
          <a:prstGeom prst="rect">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050" tIns="52025" rIns="104050" bIns="52025" anchor="ctr"/>
          <a:lstStyle>
            <a:lvl1pPr defTabSz="1042988" eaLnBrk="0" hangingPunct="0">
              <a:lnSpc>
                <a:spcPct val="115000"/>
              </a:lnSpc>
              <a:spcBef>
                <a:spcPct val="0"/>
              </a:spcBef>
              <a:defRPr sz="1500">
                <a:solidFill>
                  <a:schemeClr val="tx1"/>
                </a:solidFill>
                <a:latin typeface="Arial" charset="0"/>
                <a:cs typeface="Arial" charset="0"/>
              </a:defRPr>
            </a:lvl1pPr>
            <a:lvl2pPr marL="742950" indent="-285750" defTabSz="1042988" eaLnBrk="0" hangingPunct="0">
              <a:lnSpc>
                <a:spcPct val="115000"/>
              </a:lnSpc>
              <a:spcBef>
                <a:spcPct val="0"/>
              </a:spcBef>
              <a:buChar char="•"/>
              <a:defRPr sz="1500">
                <a:solidFill>
                  <a:schemeClr val="tx1"/>
                </a:solidFill>
                <a:latin typeface="Arial" charset="0"/>
                <a:cs typeface="Arial" charset="0"/>
              </a:defRPr>
            </a:lvl2pPr>
            <a:lvl3pPr marL="11430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3pPr>
            <a:lvl4pPr marL="16002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4pPr>
            <a:lvl5pPr marL="20574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5pPr>
            <a:lvl6pPr marL="25146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6pPr>
            <a:lvl7pPr marL="29718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7pPr>
            <a:lvl8pPr marL="34290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8pPr>
            <a:lvl9pPr marL="38862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9pPr>
          </a:lstStyle>
          <a:p>
            <a:pPr algn="ctr" eaLnBrk="1" hangingPunct="1">
              <a:buClrTx/>
              <a:buSzTx/>
              <a:buFontTx/>
              <a:buNone/>
            </a:pPr>
            <a:r>
              <a:rPr lang="ru-RU" altLang="en-US" i="0" dirty="0" smtClean="0"/>
              <a:t>Система управления полетом (</a:t>
            </a:r>
            <a:r>
              <a:rPr lang="fr-FR" altLang="en-US" i="0" dirty="0" smtClean="0"/>
              <a:t>FMS</a:t>
            </a:r>
            <a:r>
              <a:rPr lang="ru-RU" altLang="en-US" i="0" dirty="0" smtClean="0"/>
              <a:t>)</a:t>
            </a:r>
            <a:endParaRPr lang="en-US" altLang="en-US" i="0" dirty="0"/>
          </a:p>
        </p:txBody>
      </p:sp>
      <p:sp>
        <p:nvSpPr>
          <p:cNvPr id="10247" name="Ellipse 2"/>
          <p:cNvSpPr>
            <a:spLocks noChangeArrowheads="1"/>
          </p:cNvSpPr>
          <p:nvPr/>
        </p:nvSpPr>
        <p:spPr bwMode="auto">
          <a:xfrm>
            <a:off x="1219716" y="5844229"/>
            <a:ext cx="1685696" cy="111143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04050" tIns="52025" rIns="104050" bIns="52025" anchor="ctr"/>
          <a:lstStyle>
            <a:lvl1pPr defTabSz="1042988" eaLnBrk="0" hangingPunct="0">
              <a:lnSpc>
                <a:spcPct val="115000"/>
              </a:lnSpc>
              <a:spcBef>
                <a:spcPct val="0"/>
              </a:spcBef>
              <a:defRPr sz="1500">
                <a:solidFill>
                  <a:schemeClr val="tx1"/>
                </a:solidFill>
                <a:latin typeface="Arial" charset="0"/>
                <a:cs typeface="Arial" charset="0"/>
              </a:defRPr>
            </a:lvl1pPr>
            <a:lvl2pPr marL="742950" indent="-285750" defTabSz="1042988" eaLnBrk="0" hangingPunct="0">
              <a:lnSpc>
                <a:spcPct val="115000"/>
              </a:lnSpc>
              <a:spcBef>
                <a:spcPct val="0"/>
              </a:spcBef>
              <a:buChar char="•"/>
              <a:defRPr sz="1500">
                <a:solidFill>
                  <a:schemeClr val="tx1"/>
                </a:solidFill>
                <a:latin typeface="Arial" charset="0"/>
                <a:cs typeface="Arial" charset="0"/>
              </a:defRPr>
            </a:lvl2pPr>
            <a:lvl3pPr marL="11430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3pPr>
            <a:lvl4pPr marL="16002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4pPr>
            <a:lvl5pPr marL="20574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5pPr>
            <a:lvl6pPr marL="25146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6pPr>
            <a:lvl7pPr marL="29718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7pPr>
            <a:lvl8pPr marL="34290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8pPr>
            <a:lvl9pPr marL="38862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9pPr>
          </a:lstStyle>
          <a:p>
            <a:pPr algn="ctr" eaLnBrk="1" hangingPunct="1">
              <a:buClrTx/>
              <a:buSzTx/>
              <a:buFontTx/>
              <a:buNone/>
            </a:pPr>
            <a:endParaRPr lang="en-US" altLang="en-US" i="0"/>
          </a:p>
        </p:txBody>
      </p:sp>
      <p:sp>
        <p:nvSpPr>
          <p:cNvPr id="10248" name="Ellipse 8"/>
          <p:cNvSpPr>
            <a:spLocks noChangeArrowheads="1"/>
          </p:cNvSpPr>
          <p:nvPr/>
        </p:nvSpPr>
        <p:spPr bwMode="auto">
          <a:xfrm>
            <a:off x="2736471" y="714121"/>
            <a:ext cx="2862712" cy="1111436"/>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04050" tIns="52025" rIns="104050" bIns="52025" anchor="ctr"/>
          <a:lstStyle>
            <a:lvl1pPr defTabSz="1042988" eaLnBrk="0" hangingPunct="0">
              <a:lnSpc>
                <a:spcPct val="115000"/>
              </a:lnSpc>
              <a:spcBef>
                <a:spcPct val="0"/>
              </a:spcBef>
              <a:defRPr sz="1500">
                <a:solidFill>
                  <a:schemeClr val="tx1"/>
                </a:solidFill>
                <a:latin typeface="Arial" charset="0"/>
                <a:cs typeface="Arial" charset="0"/>
              </a:defRPr>
            </a:lvl1pPr>
            <a:lvl2pPr marL="742950" indent="-285750" defTabSz="1042988" eaLnBrk="0" hangingPunct="0">
              <a:lnSpc>
                <a:spcPct val="115000"/>
              </a:lnSpc>
              <a:spcBef>
                <a:spcPct val="0"/>
              </a:spcBef>
              <a:buChar char="•"/>
              <a:defRPr sz="1500">
                <a:solidFill>
                  <a:schemeClr val="tx1"/>
                </a:solidFill>
                <a:latin typeface="Arial" charset="0"/>
                <a:cs typeface="Arial" charset="0"/>
              </a:defRPr>
            </a:lvl2pPr>
            <a:lvl3pPr marL="11430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3pPr>
            <a:lvl4pPr marL="16002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4pPr>
            <a:lvl5pPr marL="2057400" indent="-228600" defTabSz="1042988" eaLnBrk="0" hangingPunct="0">
              <a:lnSpc>
                <a:spcPct val="115000"/>
              </a:lnSpc>
              <a:spcBef>
                <a:spcPct val="0"/>
              </a:spcBef>
              <a:buFont typeface="Arial" charset="0"/>
              <a:buChar char="–"/>
              <a:defRPr sz="1500">
                <a:solidFill>
                  <a:schemeClr val="tx1"/>
                </a:solidFill>
                <a:latin typeface="Arial" charset="0"/>
                <a:cs typeface="Arial" charset="0"/>
              </a:defRPr>
            </a:lvl5pPr>
            <a:lvl6pPr marL="25146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6pPr>
            <a:lvl7pPr marL="29718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7pPr>
            <a:lvl8pPr marL="34290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8pPr>
            <a:lvl9pPr marL="3886200" indent="-228600" defTabSz="1042988" eaLnBrk="0" fontAlgn="base" hangingPunct="0">
              <a:lnSpc>
                <a:spcPct val="115000"/>
              </a:lnSpc>
              <a:spcBef>
                <a:spcPct val="0"/>
              </a:spcBef>
              <a:spcAft>
                <a:spcPct val="0"/>
              </a:spcAft>
              <a:buFont typeface="Arial" charset="0"/>
              <a:buChar char="–"/>
              <a:defRPr sz="1500">
                <a:solidFill>
                  <a:schemeClr val="tx1"/>
                </a:solidFill>
                <a:latin typeface="Arial" charset="0"/>
                <a:cs typeface="Arial" charset="0"/>
              </a:defRPr>
            </a:lvl9pPr>
          </a:lstStyle>
          <a:p>
            <a:pPr algn="ctr" eaLnBrk="1" hangingPunct="1">
              <a:buClrTx/>
              <a:buSzTx/>
              <a:buFontTx/>
              <a:buNone/>
            </a:pPr>
            <a:endParaRPr lang="en-US" altLang="en-US" i="0"/>
          </a:p>
        </p:txBody>
      </p:sp>
    </p:spTree>
    <p:extLst>
      <p:ext uri="{BB962C8B-B14F-4D97-AF65-F5344CB8AC3E}">
        <p14:creationId xmlns:p14="http://schemas.microsoft.com/office/powerpoint/2010/main" val="26422771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PTCorporateA4">
  <a:themeElements>
    <a:clrScheme name="Airbus_Heli_PPT2003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fontScheme name="Airbus_Heli_PPT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_Heli_PPT2003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PPTCorporateA4</Template>
  <TotalTime>293</TotalTime>
  <Words>1390</Words>
  <Application>Microsoft Office PowerPoint</Application>
  <PresentationFormat>Custom</PresentationFormat>
  <Paragraphs>193</Paragraphs>
  <Slides>18</Slides>
  <Notes>11</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PPTCorporateA4</vt:lpstr>
      <vt:lpstr>Default Design</vt:lpstr>
      <vt:lpstr>2_Default Design</vt:lpstr>
      <vt:lpstr>3_Default Design</vt:lpstr>
      <vt:lpstr>4_Default Design</vt:lpstr>
      <vt:lpstr>PowerPoint Presentation</vt:lpstr>
      <vt:lpstr>Какова основная цель авиационных норм и правил?</vt:lpstr>
      <vt:lpstr>Запись полётных данных:  бортовые регистраторы (Cockpit voice and flight data recorder, сокращенно CVFDR)   или   системы мониторинга полетных данных (Helicopter Flight Data Monitoring, сокращенно HFDM)</vt:lpstr>
      <vt:lpstr>Ранняя профилактика авиационных происшествий </vt:lpstr>
      <vt:lpstr> Работа с полётными данными вертолёта</vt:lpstr>
      <vt:lpstr>Решение для работы с полётными данными: Vision 1000</vt:lpstr>
      <vt:lpstr>Применение комплексных тренажеров</vt:lpstr>
      <vt:lpstr>PowerPoint Presentation</vt:lpstr>
      <vt:lpstr>PowerPoint Presentation</vt:lpstr>
      <vt:lpstr>PowerPoint Presentation</vt:lpstr>
      <vt:lpstr>Законодательные инициативы и их практическое внедрение: роль Координационного совета по безопасности полетов на вертолетах (International Helicopters Safety Team, или IHST) и его региональных групп</vt:lpstr>
      <vt:lpstr>Внедрение правил: роль региональных групп IHST  </vt:lpstr>
      <vt:lpstr>Европейская группа (EHEST) – часть европейской стратегической инициативы по обеспечению авиационной безопасности (ESSI)</vt:lpstr>
      <vt:lpstr>PowerPoint Presentation</vt:lpstr>
      <vt:lpstr>PowerPoint Presentation</vt:lpstr>
      <vt:lpstr>PowerPoint Presentation</vt:lpstr>
      <vt:lpstr>PowerPoint Presentation</vt:lpstr>
      <vt:lpstr>Выводы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runs here on two lines / Arial Regular 30 pt</dc:title>
  <dc:creator>utilisateur</dc:creator>
  <cp:lastModifiedBy>Fetisov, Artem</cp:lastModifiedBy>
  <cp:revision>118</cp:revision>
  <dcterms:created xsi:type="dcterms:W3CDTF">2014-04-30T13:45:38Z</dcterms:created>
  <dcterms:modified xsi:type="dcterms:W3CDTF">2015-11-26T09:29:50Z</dcterms:modified>
</cp:coreProperties>
</file>